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3"/>
  </p:sldMasterIdLst>
  <p:notesMasterIdLst>
    <p:notesMasterId r:id="rId26"/>
  </p:notesMasterIdLst>
  <p:handoutMasterIdLst>
    <p:handoutMasterId r:id="rId27"/>
  </p:handoutMasterIdLst>
  <p:sldIdLst>
    <p:sldId id="284" r:id="rId4"/>
    <p:sldId id="320" r:id="rId5"/>
    <p:sldId id="321" r:id="rId6"/>
    <p:sldId id="324" r:id="rId7"/>
    <p:sldId id="325" r:id="rId8"/>
    <p:sldId id="327" r:id="rId9"/>
    <p:sldId id="328" r:id="rId10"/>
    <p:sldId id="329" r:id="rId11"/>
    <p:sldId id="326" r:id="rId12"/>
    <p:sldId id="341" r:id="rId13"/>
    <p:sldId id="311" r:id="rId14"/>
    <p:sldId id="334" r:id="rId15"/>
    <p:sldId id="335" r:id="rId16"/>
    <p:sldId id="310" r:id="rId17"/>
    <p:sldId id="337" r:id="rId18"/>
    <p:sldId id="338" r:id="rId19"/>
    <p:sldId id="339" r:id="rId20"/>
    <p:sldId id="314" r:id="rId21"/>
    <p:sldId id="331" r:id="rId22"/>
    <p:sldId id="332" r:id="rId23"/>
    <p:sldId id="340" r:id="rId24"/>
    <p:sldId id="318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418AE8"/>
    <a:srgbClr val="404040"/>
    <a:srgbClr val="F8F8F8"/>
    <a:srgbClr val="049DDA"/>
    <a:srgbClr val="FFFFFF"/>
    <a:srgbClr val="0B5593"/>
    <a:srgbClr val="F4F9FD"/>
    <a:srgbClr val="0D0D0D"/>
    <a:srgbClr val="E49D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DFE92B-E106-4B7D-A397-FFC77B661DCD}" v="1" dt="2022-06-29T09:27:39.645"/>
    <p1510:client id="{134AEFAE-66DC-40E7-A86E-EBE44ECC230A}" v="52" dt="2022-06-29T06:29:00.192"/>
  </p1510:revLst>
</p1510:revInfo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2491190531176"/>
          <c:y val="0.19794087012258632"/>
          <c:w val="0.43269776606824578"/>
          <c:h val="0.6490465767731612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dPt>
            <c:idx val="0"/>
            <c:bubble3D val="0"/>
            <c:spPr>
              <a:solidFill>
                <a:srgbClr val="418AE8"/>
              </a:solidFill>
              <a:ln>
                <a:solidFill>
                  <a:srgbClr val="418AE8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A33-4322-A21D-5CFFE723E950}"/>
              </c:ext>
            </c:extLst>
          </c:dPt>
          <c:dPt>
            <c:idx val="1"/>
            <c:bubble3D val="0"/>
            <c:spPr>
              <a:solidFill>
                <a:srgbClr val="A6A6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A33-4322-A21D-5CFFE723E950}"/>
              </c:ext>
            </c:extLst>
          </c:dPt>
          <c:dPt>
            <c:idx val="2"/>
            <c:bubble3D val="0"/>
            <c:spPr>
              <a:solidFill>
                <a:srgbClr val="0A0D5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A33-4322-A21D-5CFFE723E950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A33-4322-A21D-5CFFE723E950}"/>
              </c:ext>
            </c:extLst>
          </c:dPt>
          <c:cat>
            <c:strRef>
              <c:f>Sheet1!$A$2:$A$5</c:f>
              <c:strCache>
                <c:ptCount val="3"/>
                <c:pt idx="0">
                  <c:v>기술연구소</c:v>
                </c:pt>
                <c:pt idx="1">
                  <c:v>전략사업본부</c:v>
                </c:pt>
                <c:pt idx="2">
                  <c:v>경영본부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6.6</c:v>
                </c:pt>
                <c:pt idx="1">
                  <c:v>1.5</c:v>
                </c:pt>
                <c:pt idx="2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A33-4322-A21D-5CFFE723E9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236D7B91-3CD6-6E5F-D8D4-29F1D7814C8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1588A7D-20B7-9A73-443E-C71927C7BA4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50C786-3BCB-4FB2-A172-9916B86CC268}" type="datetimeFigureOut">
              <a:rPr lang="ko-KR" altLang="en-US" smtClean="0"/>
              <a:t>2022-06-29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98FD7CE-96C3-CEAE-D50E-4D9230EF53A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ECFA632-5855-5DFB-B683-0485ED2328B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7AA83E-FE33-41B8-B9D9-945CBDA845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22738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5D3862-1A42-493D-8B0C-736F8E8FB501}" type="datetimeFigureOut">
              <a:rPr lang="ko-KR" altLang="en-US" smtClean="0"/>
              <a:t>2022-06-29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A896BA-E236-4E02-93F0-7B45509F26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177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78666C-73F9-4F2B-8623-63F7001306D8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41016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896BA-E236-4E02-93F0-7B45509F2627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3220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896BA-E236-4E02-93F0-7B45509F2627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53117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896BA-E236-4E02-93F0-7B45509F2627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73229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896BA-E236-4E02-93F0-7B45509F2627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23493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896BA-E236-4E02-93F0-7B45509F2627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72886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896BA-E236-4E02-93F0-7B45509F2627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87447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0975" indent="-180975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블록체인 네트워크를 이용한 화재 모니터링 제어장치</a:t>
            </a:r>
            <a:r>
              <a:rPr lang="en-US" altLang="ko-KR" sz="120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  <a:r>
              <a:rPr lang="ko-KR" altLang="en-US" sz="120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이를 포함하는 화재 모니터링 제어 시스템 및 방법</a:t>
            </a:r>
            <a:endParaRPr lang="en-US" altLang="ko-KR" sz="1200" dirty="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marL="180975" indent="-180975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사용자의 선호도 추정 방법과 이를 이용한 직무 추천 매칭 방법 및 이에 따른 시스템</a:t>
            </a:r>
          </a:p>
          <a:p>
            <a:pPr marL="180975" indent="-180975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온라인 학습 집중도 측정 장치 및 방법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896BA-E236-4E02-93F0-7B45509F2627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8407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896BA-E236-4E02-93F0-7B45509F2627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46920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896BA-E236-4E02-93F0-7B45509F2627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09524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896BA-E236-4E02-93F0-7B45509F2627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29577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896BA-E236-4E02-93F0-7B45509F2627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77055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간지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896BA-E236-4E02-93F0-7B45509F2627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9758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896BA-E236-4E02-93F0-7B45509F2627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35714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896BA-E236-4E02-93F0-7B45509F2627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6237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4B38D750-CFD0-34D4-FB07-F7506C334B55}"/>
              </a:ext>
            </a:extLst>
          </p:cNvPr>
          <p:cNvSpPr/>
          <p:nvPr userDrawn="1"/>
        </p:nvSpPr>
        <p:spPr>
          <a:xfrm>
            <a:off x="-1" y="0"/>
            <a:ext cx="12197716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 descr="화살이(가) 표시된 사진&#10;&#10;자동 생성된 설명">
            <a:extLst>
              <a:ext uri="{FF2B5EF4-FFF2-40B4-BE49-F238E27FC236}">
                <a16:creationId xmlns:a16="http://schemas.microsoft.com/office/drawing/2014/main" id="{3C463C8B-874C-80A3-524D-13A11B4DE2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8" b="4927"/>
          <a:stretch/>
        </p:blipFill>
        <p:spPr>
          <a:xfrm>
            <a:off x="-1" y="1041633"/>
            <a:ext cx="5925065" cy="5816368"/>
          </a:xfrm>
          <a:prstGeom prst="rect">
            <a:avLst/>
          </a:prstGeom>
        </p:spPr>
      </p:pic>
      <p:pic>
        <p:nvPicPr>
          <p:cNvPr id="15" name="그림 14" descr="화살이(가) 표시된 사진&#10;&#10;자동 생성된 설명">
            <a:extLst>
              <a:ext uri="{FF2B5EF4-FFF2-40B4-BE49-F238E27FC236}">
                <a16:creationId xmlns:a16="http://schemas.microsoft.com/office/drawing/2014/main" id="{EAE6F939-584F-0DA8-9C6D-1F1FBC639E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75" t="13232" r="-6294" b="18495"/>
          <a:stretch/>
        </p:blipFill>
        <p:spPr>
          <a:xfrm rot="10800000">
            <a:off x="9082278" y="-123063"/>
            <a:ext cx="3109722" cy="41033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" y="1322070"/>
            <a:ext cx="8497824" cy="606552"/>
          </a:xfrm>
        </p:spPr>
        <p:txBody>
          <a:bodyPr anchor="b">
            <a:noAutofit/>
          </a:bodyPr>
          <a:lstStyle>
            <a:lvl1pPr algn="l">
              <a:defRPr sz="4400" spc="-150">
                <a:solidFill>
                  <a:srgbClr val="404040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" y="2120710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4DA51A07-2348-D77E-D744-770D685B3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26"/>
          <a:stretch/>
        </p:blipFill>
        <p:spPr>
          <a:xfrm>
            <a:off x="6443853" y="1041633"/>
            <a:ext cx="2638425" cy="5816367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0DBE3385-6DB0-9B6A-249B-206FB15ECCD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139" y="6176362"/>
            <a:ext cx="960249" cy="13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729514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30000"/>
              </a:lnSpc>
              <a:defRPr sz="3000"/>
            </a:lvl1pPr>
            <a:lvl2pPr>
              <a:lnSpc>
                <a:spcPct val="130000"/>
              </a:lnSpc>
              <a:defRPr/>
            </a:lvl2pPr>
            <a:lvl3pPr>
              <a:lnSpc>
                <a:spcPct val="130000"/>
              </a:lnSpc>
              <a:defRPr/>
            </a:lvl3pPr>
            <a:lvl4pPr>
              <a:lnSpc>
                <a:spcPct val="130000"/>
              </a:lnSpc>
              <a:defRPr/>
            </a:lvl4pPr>
            <a:lvl5pPr>
              <a:lnSpc>
                <a:spcPct val="130000"/>
              </a:lnSpc>
              <a:defRPr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6/29/2022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9102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D99097E-4C7B-4E66-ED49-75D617104EE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215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CCC3BF7B-301D-7150-78A3-2037888A71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291242" y="78898"/>
            <a:ext cx="2743200" cy="2274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A51A8A-F508-49E5-9387-86619589FD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9269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D99097E-4C7B-4E66-ED49-75D617104EE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215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CCC3BF7B-301D-7150-78A3-2037888A71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291242" y="78898"/>
            <a:ext cx="2743200" cy="2274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A51A8A-F508-49E5-9387-86619589FD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0646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86650" y="313610"/>
            <a:ext cx="3790950" cy="365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409700"/>
            <a:ext cx="11168634" cy="38623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39784" y="31361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404040"/>
                </a:solidFill>
                <a:latin typeface="+mn-ea"/>
                <a:ea typeface="+mn-ea"/>
              </a:defRPr>
            </a:lvl1pPr>
          </a:lstStyle>
          <a:p>
            <a:fld id="{C3A51A8A-F508-49E5-9387-86619589FD8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0808FD6D-5B27-340C-80F8-6D3871AF16A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64" y="360796"/>
            <a:ext cx="1048786" cy="229743"/>
          </a:xfrm>
          <a:prstGeom prst="rect">
            <a:avLst/>
          </a:prstGeom>
        </p:spPr>
      </p:pic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7A1B18B4-22A1-410A-2BA8-73CA5F5A9196}"/>
              </a:ext>
            </a:extLst>
          </p:cNvPr>
          <p:cNvCxnSpPr>
            <a:cxnSpLocks/>
          </p:cNvCxnSpPr>
          <p:nvPr userDrawn="1"/>
        </p:nvCxnSpPr>
        <p:spPr>
          <a:xfrm>
            <a:off x="11326368" y="385404"/>
            <a:ext cx="0" cy="221535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8164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706" r:id="rId3"/>
    <p:sldLayoutId id="2147483707" r:id="rId4"/>
  </p:sldLayoutIdLst>
  <p:hf hdr="0" ftr="0" dt="0"/>
  <p:txStyles>
    <p:titleStyle>
      <a:lvl1pPr algn="r" defTabSz="914400" rtl="0" eaLnBrk="1" latinLnBrk="1" hangingPunct="1">
        <a:lnSpc>
          <a:spcPct val="90000"/>
        </a:lnSpc>
        <a:spcBef>
          <a:spcPct val="0"/>
        </a:spcBef>
        <a:buNone/>
        <a:defRPr sz="1200" kern="1200">
          <a:solidFill>
            <a:srgbClr val="404040"/>
          </a:solidFill>
          <a:latin typeface="KoPub돋움체 Light" panose="00000300000000000000" pitchFamily="2" charset="-127"/>
          <a:ea typeface="KoPub돋움체 Light" panose="00000300000000000000" pitchFamily="2" charset="-127"/>
          <a:cs typeface="+mj-cs"/>
        </a:defRPr>
      </a:lvl1pPr>
    </p:titleStyle>
    <p:bodyStyle>
      <a:lvl1pPr marL="0" indent="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kern="1200">
          <a:solidFill>
            <a:srgbClr val="404040"/>
          </a:solidFill>
          <a:latin typeface="+mj-ea"/>
          <a:ea typeface="+mj-ea"/>
          <a:cs typeface="+mn-cs"/>
        </a:defRPr>
      </a:lvl1pPr>
      <a:lvl2pPr marL="457200" indent="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rgbClr val="404040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rgbClr val="404040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rgbClr val="404040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26.png"/><Relationship Id="rId18" Type="http://schemas.openxmlformats.org/officeDocument/2006/relationships/image" Target="../media/image31.svg"/><Relationship Id="rId26" Type="http://schemas.openxmlformats.org/officeDocument/2006/relationships/image" Target="../media/image39.svg"/><Relationship Id="rId3" Type="http://schemas.openxmlformats.org/officeDocument/2006/relationships/image" Target="../media/image16.png"/><Relationship Id="rId21" Type="http://schemas.openxmlformats.org/officeDocument/2006/relationships/image" Target="../media/image34.png"/><Relationship Id="rId7" Type="http://schemas.openxmlformats.org/officeDocument/2006/relationships/image" Target="../media/image20.png"/><Relationship Id="rId12" Type="http://schemas.openxmlformats.org/officeDocument/2006/relationships/image" Target="../media/image25.svg"/><Relationship Id="rId17" Type="http://schemas.openxmlformats.org/officeDocument/2006/relationships/image" Target="../media/image30.png"/><Relationship Id="rId25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9.svg"/><Relationship Id="rId20" Type="http://schemas.openxmlformats.org/officeDocument/2006/relationships/image" Target="../media/image33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11" Type="http://schemas.openxmlformats.org/officeDocument/2006/relationships/image" Target="../media/image24.png"/><Relationship Id="rId24" Type="http://schemas.openxmlformats.org/officeDocument/2006/relationships/image" Target="../media/image37.sv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23" Type="http://schemas.openxmlformats.org/officeDocument/2006/relationships/image" Target="../media/image36.png"/><Relationship Id="rId10" Type="http://schemas.openxmlformats.org/officeDocument/2006/relationships/image" Target="../media/image23.svg"/><Relationship Id="rId19" Type="http://schemas.openxmlformats.org/officeDocument/2006/relationships/image" Target="../media/image32.png"/><Relationship Id="rId4" Type="http://schemas.openxmlformats.org/officeDocument/2006/relationships/image" Target="../media/image17.svg"/><Relationship Id="rId9" Type="http://schemas.openxmlformats.org/officeDocument/2006/relationships/image" Target="../media/image22.png"/><Relationship Id="rId14" Type="http://schemas.openxmlformats.org/officeDocument/2006/relationships/image" Target="../media/image27.svg"/><Relationship Id="rId22" Type="http://schemas.openxmlformats.org/officeDocument/2006/relationships/image" Target="../media/image35.sv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3.wdp"/><Relationship Id="rId18" Type="http://schemas.openxmlformats.org/officeDocument/2006/relationships/image" Target="../media/image51.png"/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12" Type="http://schemas.openxmlformats.org/officeDocument/2006/relationships/image" Target="../media/image47.png"/><Relationship Id="rId17" Type="http://schemas.microsoft.com/office/2007/relationships/hdphoto" Target="../media/hdphoto4.wdp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46.svg"/><Relationship Id="rId5" Type="http://schemas.openxmlformats.org/officeDocument/2006/relationships/image" Target="../media/image42.png"/><Relationship Id="rId15" Type="http://schemas.openxmlformats.org/officeDocument/2006/relationships/image" Target="../media/image49.svg"/><Relationship Id="rId10" Type="http://schemas.openxmlformats.org/officeDocument/2006/relationships/image" Target="../media/image45.png"/><Relationship Id="rId19" Type="http://schemas.openxmlformats.org/officeDocument/2006/relationships/image" Target="../media/image52.png"/><Relationship Id="rId4" Type="http://schemas.openxmlformats.org/officeDocument/2006/relationships/image" Target="../media/image41.png"/><Relationship Id="rId9" Type="http://schemas.openxmlformats.org/officeDocument/2006/relationships/image" Target="../media/image44.jpeg"/><Relationship Id="rId1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gif"/><Relationship Id="rId7" Type="http://schemas.openxmlformats.org/officeDocument/2006/relationships/image" Target="../media/image58.jpeg"/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10" Type="http://schemas.openxmlformats.org/officeDocument/2006/relationships/image" Target="../media/image61.png"/><Relationship Id="rId4" Type="http://schemas.openxmlformats.org/officeDocument/2006/relationships/image" Target="../media/image55.jpeg"/><Relationship Id="rId9" Type="http://schemas.openxmlformats.org/officeDocument/2006/relationships/image" Target="../media/image6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svg"/><Relationship Id="rId7" Type="http://schemas.openxmlformats.org/officeDocument/2006/relationships/image" Target="../media/image74.sv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11" Type="http://schemas.openxmlformats.org/officeDocument/2006/relationships/image" Target="../media/image78.svg"/><Relationship Id="rId5" Type="http://schemas.openxmlformats.org/officeDocument/2006/relationships/image" Target="../media/image72.sv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8B189505-09AA-2569-BC66-8A4AAAED7E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AIATTI</a:t>
            </a:r>
            <a:r>
              <a:rPr lang="ko-KR" altLang="en-US"/>
              <a:t> 스마트클래스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B49DA65-6480-50BD-D993-4424CE4DD1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/>
              <a:t>미래교육 통합 관리솔루션 소개서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6FBD3C-4ED9-39B4-A9AC-1326F62A0165}"/>
              </a:ext>
            </a:extLst>
          </p:cNvPr>
          <p:cNvSpPr txBox="1"/>
          <p:nvPr/>
        </p:nvSpPr>
        <p:spPr>
          <a:xfrm>
            <a:off x="274320" y="856694"/>
            <a:ext cx="2879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solidFill>
                  <a:srgbClr val="404040"/>
                </a:solidFill>
              </a:rPr>
              <a:t>미래교육을 위한 올바른 선택</a:t>
            </a:r>
            <a:r>
              <a:rPr lang="en-US" altLang="ko-KR">
                <a:solidFill>
                  <a:srgbClr val="404040"/>
                </a:solidFill>
              </a:rPr>
              <a:t>,</a:t>
            </a:r>
            <a:endParaRPr lang="ko-KR" altLang="en-US">
              <a:solidFill>
                <a:srgbClr val="40404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C65695-AC3A-74ED-596F-D6A3CCC012C2}"/>
              </a:ext>
            </a:extLst>
          </p:cNvPr>
          <p:cNvSpPr txBox="1"/>
          <p:nvPr/>
        </p:nvSpPr>
        <p:spPr>
          <a:xfrm>
            <a:off x="441960" y="6164580"/>
            <a:ext cx="151515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LAST</a:t>
            </a:r>
            <a:r>
              <a:rPr lang="ko-KR" altLang="en-US" sz="9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</a:t>
            </a:r>
            <a:r>
              <a:rPr lang="en-US" altLang="ko-KR" sz="9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UPDATE</a:t>
            </a:r>
            <a:r>
              <a:rPr lang="ko-KR" altLang="en-US" sz="9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</a:t>
            </a:r>
            <a:r>
              <a:rPr lang="en-US" altLang="ko-KR" sz="9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|</a:t>
            </a:r>
            <a:r>
              <a:rPr lang="ko-KR" altLang="en-US" sz="9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</a:t>
            </a:r>
            <a:r>
              <a:rPr lang="en-US" altLang="ko-KR" sz="9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2022.</a:t>
            </a:r>
            <a:r>
              <a:rPr lang="ko-KR" altLang="en-US" sz="9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</a:t>
            </a:r>
            <a:r>
              <a:rPr lang="en-US" altLang="ko-KR" sz="9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06</a:t>
            </a:r>
            <a:endParaRPr lang="ko-KR" altLang="en-US" sz="9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22100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하늘, 실외, 사람이(가) 표시된 사진&#10;&#10;자동 생성된 설명">
            <a:extLst>
              <a:ext uri="{FF2B5EF4-FFF2-40B4-BE49-F238E27FC236}">
                <a16:creationId xmlns:a16="http://schemas.microsoft.com/office/drawing/2014/main" id="{18527CDE-93D0-BC00-3409-F2CE90CE77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1" b="937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13B6AB05-24A8-E925-2C1B-C2B0A951D1D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0D0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969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86F1EA-EEA7-4DAA-2D87-DE9A41818147}"/>
              </a:ext>
            </a:extLst>
          </p:cNvPr>
          <p:cNvSpPr txBox="1"/>
          <p:nvPr/>
        </p:nvSpPr>
        <p:spPr>
          <a:xfrm>
            <a:off x="719858" y="1997839"/>
            <a:ext cx="959108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0">
                <a:solidFill>
                  <a:srgbClr val="F4F9FD"/>
                </a:solidFill>
                <a:latin typeface="이사만루체 Bold" panose="00000800000000000000" pitchFamily="2" charset="-127"/>
                <a:ea typeface="이사만루체 Bold" panose="00000800000000000000" pitchFamily="2" charset="-127"/>
              </a:rPr>
              <a:t>4</a:t>
            </a:r>
            <a:r>
              <a:rPr lang="ko-KR" altLang="en-US" sz="6000">
                <a:solidFill>
                  <a:srgbClr val="F4F9FD"/>
                </a:solidFill>
                <a:latin typeface="이사만루체 Bold" panose="00000800000000000000" pitchFamily="2" charset="-127"/>
                <a:ea typeface="이사만루체 Bold" panose="00000800000000000000" pitchFamily="2" charset="-127"/>
              </a:rPr>
              <a:t>차 산업혁명 시대</a:t>
            </a:r>
            <a:r>
              <a:rPr lang="en-US" altLang="ko-KR" sz="6000">
                <a:solidFill>
                  <a:srgbClr val="F4F9FD"/>
                </a:solidFill>
                <a:latin typeface="이사만루체 Bold" panose="00000800000000000000" pitchFamily="2" charset="-127"/>
                <a:ea typeface="이사만루체 Bold" panose="00000800000000000000" pitchFamily="2" charset="-127"/>
              </a:rPr>
              <a:t> </a:t>
            </a:r>
          </a:p>
          <a:p>
            <a:r>
              <a:rPr lang="ko-KR" altLang="en-US" sz="6000">
                <a:solidFill>
                  <a:srgbClr val="F4F9FD"/>
                </a:solidFill>
                <a:latin typeface="이사만루체 Bold" panose="00000800000000000000" pitchFamily="2" charset="-127"/>
                <a:ea typeface="이사만루체 Bold" panose="00000800000000000000" pitchFamily="2" charset="-127"/>
              </a:rPr>
              <a:t>사회 특성에 </a:t>
            </a:r>
            <a:r>
              <a:rPr lang="ko-KR" altLang="en-US" sz="6000" b="1">
                <a:solidFill>
                  <a:srgbClr val="F4F9FD"/>
                </a:solidFill>
                <a:latin typeface="이사만루체 Bold" panose="00000800000000000000" pitchFamily="2" charset="-127"/>
                <a:ea typeface="이사만루체 Bold" panose="00000800000000000000" pitchFamily="2" charset="-127"/>
              </a:rPr>
              <a:t>대응하는 </a:t>
            </a:r>
            <a:endParaRPr lang="en-US" altLang="ko-KR" sz="6000" b="1">
              <a:solidFill>
                <a:srgbClr val="F4F9FD"/>
              </a:solidFill>
              <a:latin typeface="이사만루체 Bold" panose="00000800000000000000" pitchFamily="2" charset="-127"/>
              <a:ea typeface="이사만루체 Bold" panose="00000800000000000000" pitchFamily="2" charset="-127"/>
            </a:endParaRPr>
          </a:p>
          <a:p>
            <a:r>
              <a:rPr lang="ko-KR" altLang="en-US" sz="6000" b="1">
                <a:solidFill>
                  <a:srgbClr val="F4F9FD"/>
                </a:solidFill>
                <a:latin typeface="이사만루체 Bold" panose="00000800000000000000" pitchFamily="2" charset="-127"/>
                <a:ea typeface="이사만루체 Bold" panose="00000800000000000000" pitchFamily="2" charset="-127"/>
              </a:rPr>
              <a:t>청소년 교육 패러다임의 변화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07B4370-12A1-B9F3-5385-26C2E3E60690}"/>
              </a:ext>
            </a:extLst>
          </p:cNvPr>
          <p:cNvSpPr txBox="1"/>
          <p:nvPr/>
        </p:nvSpPr>
        <p:spPr>
          <a:xfrm>
            <a:off x="774189" y="1047254"/>
            <a:ext cx="2497800" cy="395365"/>
          </a:xfrm>
          <a:prstGeom prst="rect">
            <a:avLst/>
          </a:prstGeom>
          <a:solidFill>
            <a:srgbClr val="FFFFFF">
              <a:alpha val="14902"/>
            </a:srgbClr>
          </a:solidFill>
        </p:spPr>
        <p:txBody>
          <a:bodyPr wrap="none" rtlCol="0">
            <a:spAutoFit/>
          </a:bodyPr>
          <a:lstStyle/>
          <a:p>
            <a:r>
              <a:rPr lang="en-US" altLang="ko-KR" sz="1969">
                <a:solidFill>
                  <a:schemeClr val="bg1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Future</a:t>
            </a:r>
            <a:r>
              <a:rPr lang="ko-KR" altLang="en-US" sz="1969">
                <a:solidFill>
                  <a:schemeClr val="bg1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 </a:t>
            </a:r>
            <a:r>
              <a:rPr lang="en-US" altLang="ko-KR" sz="1969">
                <a:solidFill>
                  <a:schemeClr val="bg1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Education</a:t>
            </a:r>
            <a:endParaRPr lang="ko-KR" altLang="en-US" sz="2462">
              <a:solidFill>
                <a:schemeClr val="bg1"/>
              </a:solidFill>
              <a:latin typeface="G마켓 산스 Light" panose="02000000000000000000" pitchFamily="50" charset="-127"/>
              <a:ea typeface="G마켓 산스 Light" panose="02000000000000000000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076EF82-ED3E-A868-4103-557E4DB30B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2398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DE4D0E9-93D6-DDE3-D36D-A075EE587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/>
              <a:t>미래교육의 방향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0FCA3B37-95C5-2988-C3D3-B7B175A7DF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ko-KR" altLang="en-US"/>
              <a:t>교육 패러다임의 전환</a:t>
            </a:r>
            <a:r>
              <a:rPr lang="en-US" altLang="ko-KR"/>
              <a:t>,</a:t>
            </a:r>
          </a:p>
          <a:p>
            <a:pPr>
              <a:lnSpc>
                <a:spcPct val="150000"/>
              </a:lnSpc>
            </a:pPr>
            <a:r>
              <a:rPr lang="ko-KR" altLang="en-US">
                <a:solidFill>
                  <a:srgbClr val="418AE8"/>
                </a:solidFill>
              </a:rPr>
              <a:t>청소년 주도</a:t>
            </a:r>
            <a:r>
              <a:rPr lang="ko-KR" altLang="en-US"/>
              <a:t> 활동 및 </a:t>
            </a:r>
            <a:r>
              <a:rPr lang="ko-KR" altLang="en-US">
                <a:solidFill>
                  <a:srgbClr val="418AE8"/>
                </a:solidFill>
              </a:rPr>
              <a:t>창조</a:t>
            </a:r>
            <a:r>
              <a:rPr lang="ko-KR" altLang="en-US"/>
              <a:t>적 학습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076EF82-ED3E-A868-4103-557E4DB30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42B43E-F324-ABB4-7254-EBD08C8A8953}"/>
              </a:ext>
            </a:extLst>
          </p:cNvPr>
          <p:cNvSpPr txBox="1"/>
          <p:nvPr/>
        </p:nvSpPr>
        <p:spPr>
          <a:xfrm>
            <a:off x="531876" y="3033117"/>
            <a:ext cx="37433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청소년 주도의 다양성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창의성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유연성을 강화하는 </a:t>
            </a:r>
            <a:endParaRPr lang="en-US" altLang="ko-KR" sz="140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방향으로 교육이 변화하고 있습니다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.</a:t>
            </a:r>
            <a:endParaRPr lang="ko-KR" altLang="en-US" sz="140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pic>
        <p:nvPicPr>
          <p:cNvPr id="11" name="그림 10" descr="텍스트이(가) 표시된 사진&#10;&#10;자동 생성된 설명">
            <a:extLst>
              <a:ext uri="{FF2B5EF4-FFF2-40B4-BE49-F238E27FC236}">
                <a16:creationId xmlns:a16="http://schemas.microsoft.com/office/drawing/2014/main" id="{FD43C1DE-025E-E245-F080-EE4E0D0467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20" b="8384"/>
          <a:stretch/>
        </p:blipFill>
        <p:spPr>
          <a:xfrm>
            <a:off x="5890260" y="2049780"/>
            <a:ext cx="516636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751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장식이(가) 표시된 사진&#10;&#10;자동 생성된 설명">
            <a:extLst>
              <a:ext uri="{FF2B5EF4-FFF2-40B4-BE49-F238E27FC236}">
                <a16:creationId xmlns:a16="http://schemas.microsoft.com/office/drawing/2014/main" id="{01EB0ACE-6CD1-F2E1-CDE9-43F65309CCA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13B6AB05-24A8-E925-2C1B-C2B0A951D1D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0D0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969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86F1EA-EEA7-4DAA-2D87-DE9A41818147}"/>
              </a:ext>
            </a:extLst>
          </p:cNvPr>
          <p:cNvSpPr txBox="1"/>
          <p:nvPr/>
        </p:nvSpPr>
        <p:spPr>
          <a:xfrm>
            <a:off x="719858" y="1997839"/>
            <a:ext cx="7398179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6000">
                <a:solidFill>
                  <a:srgbClr val="F4F9FD"/>
                </a:solidFill>
                <a:latin typeface="이사만루체 Bold" panose="00000800000000000000" pitchFamily="2" charset="-127"/>
                <a:ea typeface="이사만루체 Bold" panose="00000800000000000000" pitchFamily="2" charset="-127"/>
              </a:rPr>
              <a:t>미래인재 양성을 위한 </a:t>
            </a:r>
            <a:endParaRPr lang="en-US" altLang="ko-KR" sz="6000">
              <a:solidFill>
                <a:srgbClr val="F4F9FD"/>
              </a:solidFill>
              <a:latin typeface="이사만루체 Bold" panose="00000800000000000000" pitchFamily="2" charset="-127"/>
              <a:ea typeface="이사만루체 Bold" panose="00000800000000000000" pitchFamily="2" charset="-127"/>
            </a:endParaRPr>
          </a:p>
          <a:p>
            <a:r>
              <a:rPr lang="ko-KR" altLang="en-US" sz="6000">
                <a:solidFill>
                  <a:srgbClr val="F4F9FD"/>
                </a:solidFill>
                <a:latin typeface="이사만루체 Bold" panose="00000800000000000000" pitchFamily="2" charset="-127"/>
                <a:ea typeface="이사만루체 Bold" panose="00000800000000000000" pitchFamily="2" charset="-127"/>
              </a:rPr>
              <a:t>대한민국 교육정책</a:t>
            </a:r>
            <a:endParaRPr lang="en-US" altLang="ko-KR" sz="6000">
              <a:solidFill>
                <a:srgbClr val="F4F9FD"/>
              </a:solidFill>
              <a:latin typeface="이사만루체 Bold" panose="00000800000000000000" pitchFamily="2" charset="-127"/>
              <a:ea typeface="이사만루체 Bold" panose="00000800000000000000" pitchFamily="2" charset="-127"/>
            </a:endParaRPr>
          </a:p>
          <a:p>
            <a:r>
              <a:rPr lang="ko-KR" altLang="en-US" sz="6000" b="1">
                <a:solidFill>
                  <a:srgbClr val="F4F9FD"/>
                </a:solidFill>
                <a:latin typeface="이사만루체 Bold" panose="00000800000000000000" pitchFamily="2" charset="-127"/>
                <a:ea typeface="이사만루체 Bold" panose="00000800000000000000" pitchFamily="2" charset="-127"/>
              </a:rPr>
              <a:t>이렇게 바뀝니다</a:t>
            </a:r>
            <a:r>
              <a:rPr lang="en-US" altLang="ko-KR" sz="6000" b="1">
                <a:solidFill>
                  <a:srgbClr val="F4F9FD"/>
                </a:solidFill>
                <a:latin typeface="이사만루체 Bold" panose="00000800000000000000" pitchFamily="2" charset="-127"/>
                <a:ea typeface="이사만루체 Bold" panose="00000800000000000000" pitchFamily="2" charset="-127"/>
              </a:rPr>
              <a:t>.</a:t>
            </a:r>
            <a:r>
              <a:rPr lang="ko-KR" altLang="en-US" sz="6000" b="1">
                <a:solidFill>
                  <a:srgbClr val="F4F9FD"/>
                </a:solidFill>
                <a:latin typeface="이사만루체 Bold" panose="00000800000000000000" pitchFamily="2" charset="-127"/>
                <a:ea typeface="이사만루체 Bold" panose="00000800000000000000" pitchFamily="2" charset="-127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07B4370-12A1-B9F3-5385-26C2E3E60690}"/>
              </a:ext>
            </a:extLst>
          </p:cNvPr>
          <p:cNvSpPr txBox="1"/>
          <p:nvPr/>
        </p:nvSpPr>
        <p:spPr>
          <a:xfrm>
            <a:off x="774189" y="1047254"/>
            <a:ext cx="2497800" cy="395365"/>
          </a:xfrm>
          <a:prstGeom prst="rect">
            <a:avLst/>
          </a:prstGeom>
          <a:solidFill>
            <a:srgbClr val="FFFFFF">
              <a:alpha val="14902"/>
            </a:srgbClr>
          </a:solidFill>
        </p:spPr>
        <p:txBody>
          <a:bodyPr wrap="none" rtlCol="0">
            <a:spAutoFit/>
          </a:bodyPr>
          <a:lstStyle/>
          <a:p>
            <a:r>
              <a:rPr lang="en-US" altLang="ko-KR" sz="1969">
                <a:solidFill>
                  <a:schemeClr val="bg1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Education Policy</a:t>
            </a:r>
            <a:endParaRPr lang="ko-KR" altLang="en-US" sz="2462">
              <a:solidFill>
                <a:schemeClr val="bg1"/>
              </a:solidFill>
              <a:latin typeface="G마켓 산스 Light" panose="02000000000000000000" pitchFamily="50" charset="-127"/>
              <a:ea typeface="G마켓 산스 Light" panose="02000000000000000000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076EF82-ED3E-A868-4103-557E4DB30B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4369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텍스트, 신문, 스크린샷이(가) 표시된 사진&#10;&#10;자동 생성된 설명">
            <a:extLst>
              <a:ext uri="{FF2B5EF4-FFF2-40B4-BE49-F238E27FC236}">
                <a16:creationId xmlns:a16="http://schemas.microsoft.com/office/drawing/2014/main" id="{BC04879C-0488-1F13-FED7-8CEFEAABBC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700" y="2095350"/>
            <a:ext cx="7072884" cy="4122481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68CA07AC-2A2C-2572-3221-41DBFDE07C32}"/>
              </a:ext>
            </a:extLst>
          </p:cNvPr>
          <p:cNvSpPr/>
          <p:nvPr/>
        </p:nvSpPr>
        <p:spPr>
          <a:xfrm>
            <a:off x="4457700" y="2407920"/>
            <a:ext cx="2545080" cy="4953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B697C798-41AE-B842-50D5-6227DD6AF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대한민국 교육정책 이렇게 바뀝니다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67C289F2-B7FC-EF0A-A4B6-B39EE72B51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ko-KR"/>
              <a:t>2022</a:t>
            </a:r>
            <a:r>
              <a:rPr lang="ko-KR" altLang="en-US"/>
              <a:t>년 이후 교육정책</a:t>
            </a:r>
            <a:r>
              <a:rPr lang="en-US" altLang="ko-KR"/>
              <a:t>,</a:t>
            </a:r>
          </a:p>
          <a:p>
            <a:pPr>
              <a:lnSpc>
                <a:spcPct val="150000"/>
              </a:lnSpc>
            </a:pPr>
            <a:r>
              <a:rPr lang="ko-KR" altLang="en-US"/>
              <a:t>담대한 미래</a:t>
            </a:r>
            <a:r>
              <a:rPr lang="en-US" altLang="ko-KR"/>
              <a:t>, </a:t>
            </a:r>
            <a:r>
              <a:rPr lang="ko-KR" altLang="en-US">
                <a:solidFill>
                  <a:srgbClr val="418AE8"/>
                </a:solidFill>
              </a:rPr>
              <a:t>자율과 창의</a:t>
            </a:r>
            <a:r>
              <a:rPr lang="ko-KR" altLang="en-US"/>
              <a:t>가 존중되는 나라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CC98E8E-F505-D8EB-C491-BE1403B6B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191997-916B-0B45-70E3-12BCB35F7F2A}"/>
              </a:ext>
            </a:extLst>
          </p:cNvPr>
          <p:cNvSpPr txBox="1"/>
          <p:nvPr/>
        </p:nvSpPr>
        <p:spPr>
          <a:xfrm>
            <a:off x="531876" y="3033117"/>
            <a:ext cx="3482043" cy="73866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ko-KR" sz="1400">
                <a:latin typeface="KoPub돋움체 Light" panose="00000300000000000000" pitchFamily="2" charset="-127"/>
                <a:ea typeface="KoPub돋움체 Light"/>
              </a:rPr>
              <a:t>AI</a:t>
            </a:r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교육으로 미래형인재양성 </a:t>
            </a:r>
            <a:r>
              <a:rPr lang="en-US" altLang="ko-KR" sz="1400">
                <a:latin typeface="KoPub돋움체 Light" panose="00000300000000000000" pitchFamily="2" charset="-127"/>
                <a:ea typeface="KoPub돋움체 Light"/>
              </a:rPr>
              <a:t>/ </a:t>
            </a:r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업무부담 경감 </a:t>
            </a:r>
            <a:r>
              <a:rPr lang="en-US" altLang="ko-KR" sz="1400">
                <a:latin typeface="KoPub돋움체 Light" panose="00000300000000000000" pitchFamily="2" charset="-127"/>
                <a:ea typeface="KoPub돋움체 Light"/>
              </a:rPr>
              <a:t>/ </a:t>
            </a:r>
            <a:endParaRPr lang="en-US" altLang="ko-KR" sz="140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아이들 학습권 보장</a:t>
            </a:r>
            <a:endParaRPr lang="en-US" altLang="ko-KR" sz="1400">
              <a:latin typeface="KoPub돋움체 Light" panose="00000300000000000000" pitchFamily="2" charset="-127"/>
              <a:ea typeface="KoPub돋움체 Light"/>
            </a:endParaRPr>
          </a:p>
          <a:p>
            <a:r>
              <a:rPr lang="ko-KR" altLang="ko-KR" sz="1400">
                <a:latin typeface="KoPub돋움체 Light"/>
                <a:ea typeface="KoPub돋움체 Light"/>
              </a:rPr>
              <a:t>「</a:t>
            </a:r>
            <a:r>
              <a:rPr lang="en-US" altLang="ko-KR" sz="1400">
                <a:latin typeface="KoPub돋움체 Light"/>
                <a:ea typeface="KoPub돋움체 Light"/>
              </a:rPr>
              <a:t>2022</a:t>
            </a:r>
            <a:r>
              <a:rPr lang="ko-KR" altLang="en-US" sz="1400">
                <a:latin typeface="KoPub돋움체 Light"/>
                <a:ea typeface="KoPub돋움체 Light"/>
              </a:rPr>
              <a:t>년 윤석열 대통령 아동</a:t>
            </a:r>
            <a:r>
              <a:rPr lang="ko-KR" altLang="en-US" sz="1400">
                <a:latin typeface="KoPub돋움체 Light"/>
                <a:ea typeface="KoPub돋움체 Light"/>
                <a:sym typeface="Wingdings" panose="05000000000000000000" pitchFamily="2" charset="2"/>
              </a:rPr>
              <a:t>청소년 </a:t>
            </a:r>
            <a:r>
              <a:rPr lang="ko-KR" altLang="en-US" sz="1400">
                <a:latin typeface="KoPub돋움체 Light"/>
                <a:ea typeface="KoPub돋움체 Light"/>
              </a:rPr>
              <a:t>공약집」</a:t>
            </a:r>
          </a:p>
        </p:txBody>
      </p:sp>
    </p:spTree>
    <p:extLst>
      <p:ext uri="{BB962C8B-B14F-4D97-AF65-F5344CB8AC3E}">
        <p14:creationId xmlns:p14="http://schemas.microsoft.com/office/powerpoint/2010/main" val="1409561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6965E17-C8D8-31CE-3344-CA0A4128E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청소년시설의 고민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7CE7419-FF32-E056-0D77-C8A587395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/>
              <a:t>「이용자</a:t>
            </a:r>
            <a:r>
              <a:rPr lang="en-US" altLang="ko-KR"/>
              <a:t>(</a:t>
            </a:r>
            <a:r>
              <a:rPr lang="ko-KR" altLang="en-US"/>
              <a:t>청소년</a:t>
            </a:r>
            <a:r>
              <a:rPr lang="en-US" altLang="ko-KR"/>
              <a:t>) </a:t>
            </a:r>
            <a:r>
              <a:rPr lang="ko-KR" altLang="en-US"/>
              <a:t>입장」</a:t>
            </a:r>
            <a:endParaRPr lang="en-US" altLang="ko-KR"/>
          </a:p>
          <a:p>
            <a:r>
              <a:rPr lang="ko-KR" altLang="en-US"/>
              <a:t>청소년 시설 너무 </a:t>
            </a:r>
            <a:r>
              <a:rPr lang="ko-KR" altLang="en-US">
                <a:solidFill>
                  <a:srgbClr val="418AE8"/>
                </a:solidFill>
              </a:rPr>
              <a:t>불편</a:t>
            </a:r>
            <a:r>
              <a:rPr lang="ko-KR" altLang="en-US"/>
              <a:t>해요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1689063-C5C5-DC15-1094-67F785DF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6</a:t>
            </a:fld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2151C3CA-5F67-6912-C746-3B45579D69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380" y="4067701"/>
            <a:ext cx="1760220" cy="1935351"/>
          </a:xfrm>
          <a:prstGeom prst="rect">
            <a:avLst/>
          </a:prstGeom>
        </p:spPr>
      </p:pic>
      <p:sp>
        <p:nvSpPr>
          <p:cNvPr id="14" name="자유형: 도형 13">
            <a:extLst>
              <a:ext uri="{FF2B5EF4-FFF2-40B4-BE49-F238E27FC236}">
                <a16:creationId xmlns:a16="http://schemas.microsoft.com/office/drawing/2014/main" id="{A008C224-2618-BF58-B45F-CEE9F85D6EAA}"/>
              </a:ext>
            </a:extLst>
          </p:cNvPr>
          <p:cNvSpPr/>
          <p:nvPr/>
        </p:nvSpPr>
        <p:spPr>
          <a:xfrm rot="20859843">
            <a:off x="6268349" y="1640093"/>
            <a:ext cx="1800821" cy="1696464"/>
          </a:xfrm>
          <a:custGeom>
            <a:avLst/>
            <a:gdLst>
              <a:gd name="connsiteX0" fmla="*/ 1335096 w 2390160"/>
              <a:gd name="connsiteY0" fmla="*/ 22271 h 2251651"/>
              <a:gd name="connsiteX1" fmla="*/ 1910656 w 2390160"/>
              <a:gd name="connsiteY1" fmla="*/ 479667 h 2251651"/>
              <a:gd name="connsiteX2" fmla="*/ 1915439 w 2390160"/>
              <a:gd name="connsiteY2" fmla="*/ 505693 h 2251651"/>
              <a:gd name="connsiteX3" fmla="*/ 1928795 w 2390160"/>
              <a:gd name="connsiteY3" fmla="*/ 504030 h 2251651"/>
              <a:gd name="connsiteX4" fmla="*/ 2390160 w 2390160"/>
              <a:gd name="connsiteY4" fmla="*/ 1073926 h 2251651"/>
              <a:gd name="connsiteX5" fmla="*/ 2186749 w 2390160"/>
              <a:gd name="connsiteY5" fmla="*/ 1546493 h 2251651"/>
              <a:gd name="connsiteX6" fmla="*/ 2163658 w 2390160"/>
              <a:gd name="connsiteY6" fmla="*/ 1561974 h 2251651"/>
              <a:gd name="connsiteX7" fmla="*/ 2152226 w 2390160"/>
              <a:gd name="connsiteY7" fmla="*/ 1681243 h 2251651"/>
              <a:gd name="connsiteX8" fmla="*/ 1568244 w 2390160"/>
              <a:gd name="connsiteY8" fmla="*/ 2181862 h 2251651"/>
              <a:gd name="connsiteX9" fmla="*/ 1336218 w 2390160"/>
              <a:gd name="connsiteY9" fmla="*/ 2132591 h 2251651"/>
              <a:gd name="connsiteX10" fmla="*/ 1304112 w 2390160"/>
              <a:gd name="connsiteY10" fmla="*/ 2114262 h 2251651"/>
              <a:gd name="connsiteX11" fmla="*/ 1252787 w 2390160"/>
              <a:gd name="connsiteY11" fmla="*/ 2151612 h 2251651"/>
              <a:gd name="connsiteX12" fmla="*/ 716372 w 2390160"/>
              <a:gd name="connsiteY12" fmla="*/ 2233725 h 2251651"/>
              <a:gd name="connsiteX13" fmla="*/ 158736 w 2390160"/>
              <a:gd name="connsiteY13" fmla="*/ 1430898 h 2251651"/>
              <a:gd name="connsiteX14" fmla="*/ 165772 w 2390160"/>
              <a:gd name="connsiteY14" fmla="*/ 1405437 h 2251651"/>
              <a:gd name="connsiteX15" fmla="*/ 145103 w 2390160"/>
              <a:gd name="connsiteY15" fmla="*/ 1391942 h 2251651"/>
              <a:gd name="connsiteX16" fmla="*/ 72184 w 2390160"/>
              <a:gd name="connsiteY16" fmla="*/ 727785 h 2251651"/>
              <a:gd name="connsiteX17" fmla="*/ 455502 w 2390160"/>
              <a:gd name="connsiteY17" fmla="*/ 379011 h 2251651"/>
              <a:gd name="connsiteX18" fmla="*/ 529783 w 2390160"/>
              <a:gd name="connsiteY18" fmla="*/ 366173 h 2251651"/>
              <a:gd name="connsiteX19" fmla="*/ 559111 w 2390160"/>
              <a:gd name="connsiteY19" fmla="*/ 285986 h 2251651"/>
              <a:gd name="connsiteX20" fmla="*/ 1335096 w 2390160"/>
              <a:gd name="connsiteY20" fmla="*/ 22271 h 225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90160" h="2251651">
                <a:moveTo>
                  <a:pt x="1335096" y="22271"/>
                </a:moveTo>
                <a:cubicBezTo>
                  <a:pt x="1624939" y="85658"/>
                  <a:pt x="1845091" y="270505"/>
                  <a:pt x="1910656" y="479667"/>
                </a:cubicBezTo>
                <a:lnTo>
                  <a:pt x="1915439" y="505693"/>
                </a:lnTo>
                <a:lnTo>
                  <a:pt x="1928795" y="504030"/>
                </a:lnTo>
                <a:cubicBezTo>
                  <a:pt x="2183600" y="504030"/>
                  <a:pt x="2390161" y="759181"/>
                  <a:pt x="2390160" y="1073926"/>
                </a:cubicBezTo>
                <a:cubicBezTo>
                  <a:pt x="2390160" y="1270642"/>
                  <a:pt x="2309473" y="1444078"/>
                  <a:pt x="2186749" y="1546493"/>
                </a:cubicBezTo>
                <a:lnTo>
                  <a:pt x="2163658" y="1561974"/>
                </a:lnTo>
                <a:lnTo>
                  <a:pt x="2152226" y="1681243"/>
                </a:lnTo>
                <a:cubicBezTo>
                  <a:pt x="2096643" y="1966946"/>
                  <a:pt x="1856305" y="2181862"/>
                  <a:pt x="1568244" y="2181862"/>
                </a:cubicBezTo>
                <a:cubicBezTo>
                  <a:pt x="1485941" y="2181862"/>
                  <a:pt x="1407533" y="2164318"/>
                  <a:pt x="1336218" y="2132591"/>
                </a:cubicBezTo>
                <a:lnTo>
                  <a:pt x="1304112" y="2114262"/>
                </a:lnTo>
                <a:lnTo>
                  <a:pt x="1252787" y="2151612"/>
                </a:lnTo>
                <a:cubicBezTo>
                  <a:pt x="1100442" y="2241509"/>
                  <a:pt x="909601" y="2275983"/>
                  <a:pt x="716372" y="2233725"/>
                </a:cubicBezTo>
                <a:cubicBezTo>
                  <a:pt x="329915" y="2149210"/>
                  <a:pt x="80253" y="1789773"/>
                  <a:pt x="158736" y="1430898"/>
                </a:cubicBezTo>
                <a:lnTo>
                  <a:pt x="165772" y="1405437"/>
                </a:lnTo>
                <a:lnTo>
                  <a:pt x="145103" y="1391942"/>
                </a:lnTo>
                <a:cubicBezTo>
                  <a:pt x="-13150" y="1256179"/>
                  <a:pt x="-48808" y="980138"/>
                  <a:pt x="72184" y="727785"/>
                </a:cubicBezTo>
                <a:cubicBezTo>
                  <a:pt x="158608" y="547533"/>
                  <a:pt x="304501" y="422028"/>
                  <a:pt x="455502" y="379011"/>
                </a:cubicBezTo>
                <a:lnTo>
                  <a:pt x="529783" y="366173"/>
                </a:lnTo>
                <a:lnTo>
                  <a:pt x="559111" y="285986"/>
                </a:lnTo>
                <a:cubicBezTo>
                  <a:pt x="675984" y="64194"/>
                  <a:pt x="996946" y="-51680"/>
                  <a:pt x="1335096" y="222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8914E6D7-D207-1FE5-E1C1-C5732481E7D6}"/>
              </a:ext>
            </a:extLst>
          </p:cNvPr>
          <p:cNvSpPr/>
          <p:nvPr/>
        </p:nvSpPr>
        <p:spPr>
          <a:xfrm>
            <a:off x="7318138" y="3368535"/>
            <a:ext cx="174696" cy="17469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9483F5D8-47DF-0479-32E4-096774FB1CE5}"/>
              </a:ext>
            </a:extLst>
          </p:cNvPr>
          <p:cNvSpPr/>
          <p:nvPr/>
        </p:nvSpPr>
        <p:spPr>
          <a:xfrm>
            <a:off x="7370089" y="3606124"/>
            <a:ext cx="122745" cy="1227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D7635D4-20D4-EA8E-AF11-F5B5EAA77DDF}"/>
              </a:ext>
            </a:extLst>
          </p:cNvPr>
          <p:cNvSpPr txBox="1"/>
          <p:nvPr/>
        </p:nvSpPr>
        <p:spPr>
          <a:xfrm>
            <a:off x="6441370" y="2107662"/>
            <a:ext cx="1532791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또래 친구들과 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창작을 통해 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소통하고 싶어요</a:t>
            </a:r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.</a:t>
            </a:r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</a:t>
            </a:r>
          </a:p>
        </p:txBody>
      </p:sp>
      <p:sp>
        <p:nvSpPr>
          <p:cNvPr id="18" name="자유형: 도형 17">
            <a:extLst>
              <a:ext uri="{FF2B5EF4-FFF2-40B4-BE49-F238E27FC236}">
                <a16:creationId xmlns:a16="http://schemas.microsoft.com/office/drawing/2014/main" id="{C02149CD-D1AC-F29E-86FB-CD8FD55C9058}"/>
              </a:ext>
            </a:extLst>
          </p:cNvPr>
          <p:cNvSpPr/>
          <p:nvPr/>
        </p:nvSpPr>
        <p:spPr>
          <a:xfrm rot="18811205">
            <a:off x="4422794" y="2488505"/>
            <a:ext cx="1800821" cy="1696464"/>
          </a:xfrm>
          <a:custGeom>
            <a:avLst/>
            <a:gdLst>
              <a:gd name="connsiteX0" fmla="*/ 1335096 w 2390160"/>
              <a:gd name="connsiteY0" fmla="*/ 22271 h 2251651"/>
              <a:gd name="connsiteX1" fmla="*/ 1910656 w 2390160"/>
              <a:gd name="connsiteY1" fmla="*/ 479667 h 2251651"/>
              <a:gd name="connsiteX2" fmla="*/ 1915439 w 2390160"/>
              <a:gd name="connsiteY2" fmla="*/ 505693 h 2251651"/>
              <a:gd name="connsiteX3" fmla="*/ 1928795 w 2390160"/>
              <a:gd name="connsiteY3" fmla="*/ 504030 h 2251651"/>
              <a:gd name="connsiteX4" fmla="*/ 2390160 w 2390160"/>
              <a:gd name="connsiteY4" fmla="*/ 1073926 h 2251651"/>
              <a:gd name="connsiteX5" fmla="*/ 2186749 w 2390160"/>
              <a:gd name="connsiteY5" fmla="*/ 1546493 h 2251651"/>
              <a:gd name="connsiteX6" fmla="*/ 2163658 w 2390160"/>
              <a:gd name="connsiteY6" fmla="*/ 1561974 h 2251651"/>
              <a:gd name="connsiteX7" fmla="*/ 2152226 w 2390160"/>
              <a:gd name="connsiteY7" fmla="*/ 1681243 h 2251651"/>
              <a:gd name="connsiteX8" fmla="*/ 1568244 w 2390160"/>
              <a:gd name="connsiteY8" fmla="*/ 2181862 h 2251651"/>
              <a:gd name="connsiteX9" fmla="*/ 1336218 w 2390160"/>
              <a:gd name="connsiteY9" fmla="*/ 2132591 h 2251651"/>
              <a:gd name="connsiteX10" fmla="*/ 1304112 w 2390160"/>
              <a:gd name="connsiteY10" fmla="*/ 2114262 h 2251651"/>
              <a:gd name="connsiteX11" fmla="*/ 1252787 w 2390160"/>
              <a:gd name="connsiteY11" fmla="*/ 2151612 h 2251651"/>
              <a:gd name="connsiteX12" fmla="*/ 716372 w 2390160"/>
              <a:gd name="connsiteY12" fmla="*/ 2233725 h 2251651"/>
              <a:gd name="connsiteX13" fmla="*/ 158736 w 2390160"/>
              <a:gd name="connsiteY13" fmla="*/ 1430898 h 2251651"/>
              <a:gd name="connsiteX14" fmla="*/ 165772 w 2390160"/>
              <a:gd name="connsiteY14" fmla="*/ 1405437 h 2251651"/>
              <a:gd name="connsiteX15" fmla="*/ 145103 w 2390160"/>
              <a:gd name="connsiteY15" fmla="*/ 1391942 h 2251651"/>
              <a:gd name="connsiteX16" fmla="*/ 72184 w 2390160"/>
              <a:gd name="connsiteY16" fmla="*/ 727785 h 2251651"/>
              <a:gd name="connsiteX17" fmla="*/ 455502 w 2390160"/>
              <a:gd name="connsiteY17" fmla="*/ 379011 h 2251651"/>
              <a:gd name="connsiteX18" fmla="*/ 529783 w 2390160"/>
              <a:gd name="connsiteY18" fmla="*/ 366173 h 2251651"/>
              <a:gd name="connsiteX19" fmla="*/ 559111 w 2390160"/>
              <a:gd name="connsiteY19" fmla="*/ 285986 h 2251651"/>
              <a:gd name="connsiteX20" fmla="*/ 1335096 w 2390160"/>
              <a:gd name="connsiteY20" fmla="*/ 22271 h 225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90160" h="2251651">
                <a:moveTo>
                  <a:pt x="1335096" y="22271"/>
                </a:moveTo>
                <a:cubicBezTo>
                  <a:pt x="1624939" y="85658"/>
                  <a:pt x="1845091" y="270505"/>
                  <a:pt x="1910656" y="479667"/>
                </a:cubicBezTo>
                <a:lnTo>
                  <a:pt x="1915439" y="505693"/>
                </a:lnTo>
                <a:lnTo>
                  <a:pt x="1928795" y="504030"/>
                </a:lnTo>
                <a:cubicBezTo>
                  <a:pt x="2183600" y="504030"/>
                  <a:pt x="2390161" y="759181"/>
                  <a:pt x="2390160" y="1073926"/>
                </a:cubicBezTo>
                <a:cubicBezTo>
                  <a:pt x="2390160" y="1270642"/>
                  <a:pt x="2309473" y="1444078"/>
                  <a:pt x="2186749" y="1546493"/>
                </a:cubicBezTo>
                <a:lnTo>
                  <a:pt x="2163658" y="1561974"/>
                </a:lnTo>
                <a:lnTo>
                  <a:pt x="2152226" y="1681243"/>
                </a:lnTo>
                <a:cubicBezTo>
                  <a:pt x="2096643" y="1966946"/>
                  <a:pt x="1856305" y="2181862"/>
                  <a:pt x="1568244" y="2181862"/>
                </a:cubicBezTo>
                <a:cubicBezTo>
                  <a:pt x="1485941" y="2181862"/>
                  <a:pt x="1407533" y="2164318"/>
                  <a:pt x="1336218" y="2132591"/>
                </a:cubicBezTo>
                <a:lnTo>
                  <a:pt x="1304112" y="2114262"/>
                </a:lnTo>
                <a:lnTo>
                  <a:pt x="1252787" y="2151612"/>
                </a:lnTo>
                <a:cubicBezTo>
                  <a:pt x="1100442" y="2241509"/>
                  <a:pt x="909601" y="2275983"/>
                  <a:pt x="716372" y="2233725"/>
                </a:cubicBezTo>
                <a:cubicBezTo>
                  <a:pt x="329915" y="2149210"/>
                  <a:pt x="80253" y="1789773"/>
                  <a:pt x="158736" y="1430898"/>
                </a:cubicBezTo>
                <a:lnTo>
                  <a:pt x="165772" y="1405437"/>
                </a:lnTo>
                <a:lnTo>
                  <a:pt x="145103" y="1391942"/>
                </a:lnTo>
                <a:cubicBezTo>
                  <a:pt x="-13150" y="1256179"/>
                  <a:pt x="-48808" y="980138"/>
                  <a:pt x="72184" y="727785"/>
                </a:cubicBezTo>
                <a:cubicBezTo>
                  <a:pt x="158608" y="547533"/>
                  <a:pt x="304501" y="422028"/>
                  <a:pt x="455502" y="379011"/>
                </a:cubicBezTo>
                <a:lnTo>
                  <a:pt x="529783" y="366173"/>
                </a:lnTo>
                <a:lnTo>
                  <a:pt x="559111" y="285986"/>
                </a:lnTo>
                <a:cubicBezTo>
                  <a:pt x="675984" y="64194"/>
                  <a:pt x="996946" y="-51680"/>
                  <a:pt x="1335096" y="222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9" name="자유형: 도형 18">
            <a:extLst>
              <a:ext uri="{FF2B5EF4-FFF2-40B4-BE49-F238E27FC236}">
                <a16:creationId xmlns:a16="http://schemas.microsoft.com/office/drawing/2014/main" id="{402A7DFA-ADDF-7F23-5405-4B81AA25B225}"/>
              </a:ext>
            </a:extLst>
          </p:cNvPr>
          <p:cNvSpPr/>
          <p:nvPr/>
        </p:nvSpPr>
        <p:spPr>
          <a:xfrm rot="18811205">
            <a:off x="8370824" y="2155056"/>
            <a:ext cx="1800821" cy="1696464"/>
          </a:xfrm>
          <a:custGeom>
            <a:avLst/>
            <a:gdLst>
              <a:gd name="connsiteX0" fmla="*/ 1335096 w 2390160"/>
              <a:gd name="connsiteY0" fmla="*/ 22271 h 2251651"/>
              <a:gd name="connsiteX1" fmla="*/ 1910656 w 2390160"/>
              <a:gd name="connsiteY1" fmla="*/ 479667 h 2251651"/>
              <a:gd name="connsiteX2" fmla="*/ 1915439 w 2390160"/>
              <a:gd name="connsiteY2" fmla="*/ 505693 h 2251651"/>
              <a:gd name="connsiteX3" fmla="*/ 1928795 w 2390160"/>
              <a:gd name="connsiteY3" fmla="*/ 504030 h 2251651"/>
              <a:gd name="connsiteX4" fmla="*/ 2390160 w 2390160"/>
              <a:gd name="connsiteY4" fmla="*/ 1073926 h 2251651"/>
              <a:gd name="connsiteX5" fmla="*/ 2186749 w 2390160"/>
              <a:gd name="connsiteY5" fmla="*/ 1546493 h 2251651"/>
              <a:gd name="connsiteX6" fmla="*/ 2163658 w 2390160"/>
              <a:gd name="connsiteY6" fmla="*/ 1561974 h 2251651"/>
              <a:gd name="connsiteX7" fmla="*/ 2152226 w 2390160"/>
              <a:gd name="connsiteY7" fmla="*/ 1681243 h 2251651"/>
              <a:gd name="connsiteX8" fmla="*/ 1568244 w 2390160"/>
              <a:gd name="connsiteY8" fmla="*/ 2181862 h 2251651"/>
              <a:gd name="connsiteX9" fmla="*/ 1336218 w 2390160"/>
              <a:gd name="connsiteY9" fmla="*/ 2132591 h 2251651"/>
              <a:gd name="connsiteX10" fmla="*/ 1304112 w 2390160"/>
              <a:gd name="connsiteY10" fmla="*/ 2114262 h 2251651"/>
              <a:gd name="connsiteX11" fmla="*/ 1252787 w 2390160"/>
              <a:gd name="connsiteY11" fmla="*/ 2151612 h 2251651"/>
              <a:gd name="connsiteX12" fmla="*/ 716372 w 2390160"/>
              <a:gd name="connsiteY12" fmla="*/ 2233725 h 2251651"/>
              <a:gd name="connsiteX13" fmla="*/ 158736 w 2390160"/>
              <a:gd name="connsiteY13" fmla="*/ 1430898 h 2251651"/>
              <a:gd name="connsiteX14" fmla="*/ 165772 w 2390160"/>
              <a:gd name="connsiteY14" fmla="*/ 1405437 h 2251651"/>
              <a:gd name="connsiteX15" fmla="*/ 145103 w 2390160"/>
              <a:gd name="connsiteY15" fmla="*/ 1391942 h 2251651"/>
              <a:gd name="connsiteX16" fmla="*/ 72184 w 2390160"/>
              <a:gd name="connsiteY16" fmla="*/ 727785 h 2251651"/>
              <a:gd name="connsiteX17" fmla="*/ 455502 w 2390160"/>
              <a:gd name="connsiteY17" fmla="*/ 379011 h 2251651"/>
              <a:gd name="connsiteX18" fmla="*/ 529783 w 2390160"/>
              <a:gd name="connsiteY18" fmla="*/ 366173 h 2251651"/>
              <a:gd name="connsiteX19" fmla="*/ 559111 w 2390160"/>
              <a:gd name="connsiteY19" fmla="*/ 285986 h 2251651"/>
              <a:gd name="connsiteX20" fmla="*/ 1335096 w 2390160"/>
              <a:gd name="connsiteY20" fmla="*/ 22271 h 225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90160" h="2251651">
                <a:moveTo>
                  <a:pt x="1335096" y="22271"/>
                </a:moveTo>
                <a:cubicBezTo>
                  <a:pt x="1624939" y="85658"/>
                  <a:pt x="1845091" y="270505"/>
                  <a:pt x="1910656" y="479667"/>
                </a:cubicBezTo>
                <a:lnTo>
                  <a:pt x="1915439" y="505693"/>
                </a:lnTo>
                <a:lnTo>
                  <a:pt x="1928795" y="504030"/>
                </a:lnTo>
                <a:cubicBezTo>
                  <a:pt x="2183600" y="504030"/>
                  <a:pt x="2390161" y="759181"/>
                  <a:pt x="2390160" y="1073926"/>
                </a:cubicBezTo>
                <a:cubicBezTo>
                  <a:pt x="2390160" y="1270642"/>
                  <a:pt x="2309473" y="1444078"/>
                  <a:pt x="2186749" y="1546493"/>
                </a:cubicBezTo>
                <a:lnTo>
                  <a:pt x="2163658" y="1561974"/>
                </a:lnTo>
                <a:lnTo>
                  <a:pt x="2152226" y="1681243"/>
                </a:lnTo>
                <a:cubicBezTo>
                  <a:pt x="2096643" y="1966946"/>
                  <a:pt x="1856305" y="2181862"/>
                  <a:pt x="1568244" y="2181862"/>
                </a:cubicBezTo>
                <a:cubicBezTo>
                  <a:pt x="1485941" y="2181862"/>
                  <a:pt x="1407533" y="2164318"/>
                  <a:pt x="1336218" y="2132591"/>
                </a:cubicBezTo>
                <a:lnTo>
                  <a:pt x="1304112" y="2114262"/>
                </a:lnTo>
                <a:lnTo>
                  <a:pt x="1252787" y="2151612"/>
                </a:lnTo>
                <a:cubicBezTo>
                  <a:pt x="1100442" y="2241509"/>
                  <a:pt x="909601" y="2275983"/>
                  <a:pt x="716372" y="2233725"/>
                </a:cubicBezTo>
                <a:cubicBezTo>
                  <a:pt x="329915" y="2149210"/>
                  <a:pt x="80253" y="1789773"/>
                  <a:pt x="158736" y="1430898"/>
                </a:cubicBezTo>
                <a:lnTo>
                  <a:pt x="165772" y="1405437"/>
                </a:lnTo>
                <a:lnTo>
                  <a:pt x="145103" y="1391942"/>
                </a:lnTo>
                <a:cubicBezTo>
                  <a:pt x="-13150" y="1256179"/>
                  <a:pt x="-48808" y="980138"/>
                  <a:pt x="72184" y="727785"/>
                </a:cubicBezTo>
                <a:cubicBezTo>
                  <a:pt x="158608" y="547533"/>
                  <a:pt x="304501" y="422028"/>
                  <a:pt x="455502" y="379011"/>
                </a:cubicBezTo>
                <a:lnTo>
                  <a:pt x="529783" y="366173"/>
                </a:lnTo>
                <a:lnTo>
                  <a:pt x="559111" y="285986"/>
                </a:lnTo>
                <a:cubicBezTo>
                  <a:pt x="675984" y="64194"/>
                  <a:pt x="996946" y="-51680"/>
                  <a:pt x="1335096" y="222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0" name="자유형: 도형 19">
            <a:extLst>
              <a:ext uri="{FF2B5EF4-FFF2-40B4-BE49-F238E27FC236}">
                <a16:creationId xmlns:a16="http://schemas.microsoft.com/office/drawing/2014/main" id="{5F659425-0603-B14A-CECF-C4F80D859F0C}"/>
              </a:ext>
            </a:extLst>
          </p:cNvPr>
          <p:cNvSpPr/>
          <p:nvPr/>
        </p:nvSpPr>
        <p:spPr>
          <a:xfrm rot="192256">
            <a:off x="8911977" y="4318792"/>
            <a:ext cx="1800821" cy="1696464"/>
          </a:xfrm>
          <a:custGeom>
            <a:avLst/>
            <a:gdLst>
              <a:gd name="connsiteX0" fmla="*/ 1335096 w 2390160"/>
              <a:gd name="connsiteY0" fmla="*/ 22271 h 2251651"/>
              <a:gd name="connsiteX1" fmla="*/ 1910656 w 2390160"/>
              <a:gd name="connsiteY1" fmla="*/ 479667 h 2251651"/>
              <a:gd name="connsiteX2" fmla="*/ 1915439 w 2390160"/>
              <a:gd name="connsiteY2" fmla="*/ 505693 h 2251651"/>
              <a:gd name="connsiteX3" fmla="*/ 1928795 w 2390160"/>
              <a:gd name="connsiteY3" fmla="*/ 504030 h 2251651"/>
              <a:gd name="connsiteX4" fmla="*/ 2390160 w 2390160"/>
              <a:gd name="connsiteY4" fmla="*/ 1073926 h 2251651"/>
              <a:gd name="connsiteX5" fmla="*/ 2186749 w 2390160"/>
              <a:gd name="connsiteY5" fmla="*/ 1546493 h 2251651"/>
              <a:gd name="connsiteX6" fmla="*/ 2163658 w 2390160"/>
              <a:gd name="connsiteY6" fmla="*/ 1561974 h 2251651"/>
              <a:gd name="connsiteX7" fmla="*/ 2152226 w 2390160"/>
              <a:gd name="connsiteY7" fmla="*/ 1681243 h 2251651"/>
              <a:gd name="connsiteX8" fmla="*/ 1568244 w 2390160"/>
              <a:gd name="connsiteY8" fmla="*/ 2181862 h 2251651"/>
              <a:gd name="connsiteX9" fmla="*/ 1336218 w 2390160"/>
              <a:gd name="connsiteY9" fmla="*/ 2132591 h 2251651"/>
              <a:gd name="connsiteX10" fmla="*/ 1304112 w 2390160"/>
              <a:gd name="connsiteY10" fmla="*/ 2114262 h 2251651"/>
              <a:gd name="connsiteX11" fmla="*/ 1252787 w 2390160"/>
              <a:gd name="connsiteY11" fmla="*/ 2151612 h 2251651"/>
              <a:gd name="connsiteX12" fmla="*/ 716372 w 2390160"/>
              <a:gd name="connsiteY12" fmla="*/ 2233725 h 2251651"/>
              <a:gd name="connsiteX13" fmla="*/ 158736 w 2390160"/>
              <a:gd name="connsiteY13" fmla="*/ 1430898 h 2251651"/>
              <a:gd name="connsiteX14" fmla="*/ 165772 w 2390160"/>
              <a:gd name="connsiteY14" fmla="*/ 1405437 h 2251651"/>
              <a:gd name="connsiteX15" fmla="*/ 145103 w 2390160"/>
              <a:gd name="connsiteY15" fmla="*/ 1391942 h 2251651"/>
              <a:gd name="connsiteX16" fmla="*/ 72184 w 2390160"/>
              <a:gd name="connsiteY16" fmla="*/ 727785 h 2251651"/>
              <a:gd name="connsiteX17" fmla="*/ 455502 w 2390160"/>
              <a:gd name="connsiteY17" fmla="*/ 379011 h 2251651"/>
              <a:gd name="connsiteX18" fmla="*/ 529783 w 2390160"/>
              <a:gd name="connsiteY18" fmla="*/ 366173 h 2251651"/>
              <a:gd name="connsiteX19" fmla="*/ 559111 w 2390160"/>
              <a:gd name="connsiteY19" fmla="*/ 285986 h 2251651"/>
              <a:gd name="connsiteX20" fmla="*/ 1335096 w 2390160"/>
              <a:gd name="connsiteY20" fmla="*/ 22271 h 225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90160" h="2251651">
                <a:moveTo>
                  <a:pt x="1335096" y="22271"/>
                </a:moveTo>
                <a:cubicBezTo>
                  <a:pt x="1624939" y="85658"/>
                  <a:pt x="1845091" y="270505"/>
                  <a:pt x="1910656" y="479667"/>
                </a:cubicBezTo>
                <a:lnTo>
                  <a:pt x="1915439" y="505693"/>
                </a:lnTo>
                <a:lnTo>
                  <a:pt x="1928795" y="504030"/>
                </a:lnTo>
                <a:cubicBezTo>
                  <a:pt x="2183600" y="504030"/>
                  <a:pt x="2390161" y="759181"/>
                  <a:pt x="2390160" y="1073926"/>
                </a:cubicBezTo>
                <a:cubicBezTo>
                  <a:pt x="2390160" y="1270642"/>
                  <a:pt x="2309473" y="1444078"/>
                  <a:pt x="2186749" y="1546493"/>
                </a:cubicBezTo>
                <a:lnTo>
                  <a:pt x="2163658" y="1561974"/>
                </a:lnTo>
                <a:lnTo>
                  <a:pt x="2152226" y="1681243"/>
                </a:lnTo>
                <a:cubicBezTo>
                  <a:pt x="2096643" y="1966946"/>
                  <a:pt x="1856305" y="2181862"/>
                  <a:pt x="1568244" y="2181862"/>
                </a:cubicBezTo>
                <a:cubicBezTo>
                  <a:pt x="1485941" y="2181862"/>
                  <a:pt x="1407533" y="2164318"/>
                  <a:pt x="1336218" y="2132591"/>
                </a:cubicBezTo>
                <a:lnTo>
                  <a:pt x="1304112" y="2114262"/>
                </a:lnTo>
                <a:lnTo>
                  <a:pt x="1252787" y="2151612"/>
                </a:lnTo>
                <a:cubicBezTo>
                  <a:pt x="1100442" y="2241509"/>
                  <a:pt x="909601" y="2275983"/>
                  <a:pt x="716372" y="2233725"/>
                </a:cubicBezTo>
                <a:cubicBezTo>
                  <a:pt x="329915" y="2149210"/>
                  <a:pt x="80253" y="1789773"/>
                  <a:pt x="158736" y="1430898"/>
                </a:cubicBezTo>
                <a:lnTo>
                  <a:pt x="165772" y="1405437"/>
                </a:lnTo>
                <a:lnTo>
                  <a:pt x="145103" y="1391942"/>
                </a:lnTo>
                <a:cubicBezTo>
                  <a:pt x="-13150" y="1256179"/>
                  <a:pt x="-48808" y="980138"/>
                  <a:pt x="72184" y="727785"/>
                </a:cubicBezTo>
                <a:cubicBezTo>
                  <a:pt x="158608" y="547533"/>
                  <a:pt x="304501" y="422028"/>
                  <a:pt x="455502" y="379011"/>
                </a:cubicBezTo>
                <a:lnTo>
                  <a:pt x="529783" y="366173"/>
                </a:lnTo>
                <a:lnTo>
                  <a:pt x="559111" y="285986"/>
                </a:lnTo>
                <a:cubicBezTo>
                  <a:pt x="675984" y="64194"/>
                  <a:pt x="996946" y="-51680"/>
                  <a:pt x="1335096" y="222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1" name="자유형: 도형 20">
            <a:extLst>
              <a:ext uri="{FF2B5EF4-FFF2-40B4-BE49-F238E27FC236}">
                <a16:creationId xmlns:a16="http://schemas.microsoft.com/office/drawing/2014/main" id="{18F28C1E-45A7-2E31-3989-E9531EE3A893}"/>
              </a:ext>
            </a:extLst>
          </p:cNvPr>
          <p:cNvSpPr/>
          <p:nvPr/>
        </p:nvSpPr>
        <p:spPr>
          <a:xfrm rot="18811205">
            <a:off x="4378326" y="4433578"/>
            <a:ext cx="1800821" cy="1696464"/>
          </a:xfrm>
          <a:custGeom>
            <a:avLst/>
            <a:gdLst>
              <a:gd name="connsiteX0" fmla="*/ 1335096 w 2390160"/>
              <a:gd name="connsiteY0" fmla="*/ 22271 h 2251651"/>
              <a:gd name="connsiteX1" fmla="*/ 1910656 w 2390160"/>
              <a:gd name="connsiteY1" fmla="*/ 479667 h 2251651"/>
              <a:gd name="connsiteX2" fmla="*/ 1915439 w 2390160"/>
              <a:gd name="connsiteY2" fmla="*/ 505693 h 2251651"/>
              <a:gd name="connsiteX3" fmla="*/ 1928795 w 2390160"/>
              <a:gd name="connsiteY3" fmla="*/ 504030 h 2251651"/>
              <a:gd name="connsiteX4" fmla="*/ 2390160 w 2390160"/>
              <a:gd name="connsiteY4" fmla="*/ 1073926 h 2251651"/>
              <a:gd name="connsiteX5" fmla="*/ 2186749 w 2390160"/>
              <a:gd name="connsiteY5" fmla="*/ 1546493 h 2251651"/>
              <a:gd name="connsiteX6" fmla="*/ 2163658 w 2390160"/>
              <a:gd name="connsiteY6" fmla="*/ 1561974 h 2251651"/>
              <a:gd name="connsiteX7" fmla="*/ 2152226 w 2390160"/>
              <a:gd name="connsiteY7" fmla="*/ 1681243 h 2251651"/>
              <a:gd name="connsiteX8" fmla="*/ 1568244 w 2390160"/>
              <a:gd name="connsiteY8" fmla="*/ 2181862 h 2251651"/>
              <a:gd name="connsiteX9" fmla="*/ 1336218 w 2390160"/>
              <a:gd name="connsiteY9" fmla="*/ 2132591 h 2251651"/>
              <a:gd name="connsiteX10" fmla="*/ 1304112 w 2390160"/>
              <a:gd name="connsiteY10" fmla="*/ 2114262 h 2251651"/>
              <a:gd name="connsiteX11" fmla="*/ 1252787 w 2390160"/>
              <a:gd name="connsiteY11" fmla="*/ 2151612 h 2251651"/>
              <a:gd name="connsiteX12" fmla="*/ 716372 w 2390160"/>
              <a:gd name="connsiteY12" fmla="*/ 2233725 h 2251651"/>
              <a:gd name="connsiteX13" fmla="*/ 158736 w 2390160"/>
              <a:gd name="connsiteY13" fmla="*/ 1430898 h 2251651"/>
              <a:gd name="connsiteX14" fmla="*/ 165772 w 2390160"/>
              <a:gd name="connsiteY14" fmla="*/ 1405437 h 2251651"/>
              <a:gd name="connsiteX15" fmla="*/ 145103 w 2390160"/>
              <a:gd name="connsiteY15" fmla="*/ 1391942 h 2251651"/>
              <a:gd name="connsiteX16" fmla="*/ 72184 w 2390160"/>
              <a:gd name="connsiteY16" fmla="*/ 727785 h 2251651"/>
              <a:gd name="connsiteX17" fmla="*/ 455502 w 2390160"/>
              <a:gd name="connsiteY17" fmla="*/ 379011 h 2251651"/>
              <a:gd name="connsiteX18" fmla="*/ 529783 w 2390160"/>
              <a:gd name="connsiteY18" fmla="*/ 366173 h 2251651"/>
              <a:gd name="connsiteX19" fmla="*/ 559111 w 2390160"/>
              <a:gd name="connsiteY19" fmla="*/ 285986 h 2251651"/>
              <a:gd name="connsiteX20" fmla="*/ 1335096 w 2390160"/>
              <a:gd name="connsiteY20" fmla="*/ 22271 h 225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90160" h="2251651">
                <a:moveTo>
                  <a:pt x="1335096" y="22271"/>
                </a:moveTo>
                <a:cubicBezTo>
                  <a:pt x="1624939" y="85658"/>
                  <a:pt x="1845091" y="270505"/>
                  <a:pt x="1910656" y="479667"/>
                </a:cubicBezTo>
                <a:lnTo>
                  <a:pt x="1915439" y="505693"/>
                </a:lnTo>
                <a:lnTo>
                  <a:pt x="1928795" y="504030"/>
                </a:lnTo>
                <a:cubicBezTo>
                  <a:pt x="2183600" y="504030"/>
                  <a:pt x="2390161" y="759181"/>
                  <a:pt x="2390160" y="1073926"/>
                </a:cubicBezTo>
                <a:cubicBezTo>
                  <a:pt x="2390160" y="1270642"/>
                  <a:pt x="2309473" y="1444078"/>
                  <a:pt x="2186749" y="1546493"/>
                </a:cubicBezTo>
                <a:lnTo>
                  <a:pt x="2163658" y="1561974"/>
                </a:lnTo>
                <a:lnTo>
                  <a:pt x="2152226" y="1681243"/>
                </a:lnTo>
                <a:cubicBezTo>
                  <a:pt x="2096643" y="1966946"/>
                  <a:pt x="1856305" y="2181862"/>
                  <a:pt x="1568244" y="2181862"/>
                </a:cubicBezTo>
                <a:cubicBezTo>
                  <a:pt x="1485941" y="2181862"/>
                  <a:pt x="1407533" y="2164318"/>
                  <a:pt x="1336218" y="2132591"/>
                </a:cubicBezTo>
                <a:lnTo>
                  <a:pt x="1304112" y="2114262"/>
                </a:lnTo>
                <a:lnTo>
                  <a:pt x="1252787" y="2151612"/>
                </a:lnTo>
                <a:cubicBezTo>
                  <a:pt x="1100442" y="2241509"/>
                  <a:pt x="909601" y="2275983"/>
                  <a:pt x="716372" y="2233725"/>
                </a:cubicBezTo>
                <a:cubicBezTo>
                  <a:pt x="329915" y="2149210"/>
                  <a:pt x="80253" y="1789773"/>
                  <a:pt x="158736" y="1430898"/>
                </a:cubicBezTo>
                <a:lnTo>
                  <a:pt x="165772" y="1405437"/>
                </a:lnTo>
                <a:lnTo>
                  <a:pt x="145103" y="1391942"/>
                </a:lnTo>
                <a:cubicBezTo>
                  <a:pt x="-13150" y="1256179"/>
                  <a:pt x="-48808" y="980138"/>
                  <a:pt x="72184" y="727785"/>
                </a:cubicBezTo>
                <a:cubicBezTo>
                  <a:pt x="158608" y="547533"/>
                  <a:pt x="304501" y="422028"/>
                  <a:pt x="455502" y="379011"/>
                </a:cubicBezTo>
                <a:lnTo>
                  <a:pt x="529783" y="366173"/>
                </a:lnTo>
                <a:lnTo>
                  <a:pt x="559111" y="285986"/>
                </a:lnTo>
                <a:cubicBezTo>
                  <a:pt x="675984" y="64194"/>
                  <a:pt x="996946" y="-51680"/>
                  <a:pt x="1335096" y="222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9CF38736-D849-79DD-7B5D-F9294B41CB83}"/>
              </a:ext>
            </a:extLst>
          </p:cNvPr>
          <p:cNvSpPr/>
          <p:nvPr/>
        </p:nvSpPr>
        <p:spPr>
          <a:xfrm>
            <a:off x="6266674" y="3461490"/>
            <a:ext cx="174696" cy="17469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DF1CE9F-4F5F-0F07-55A1-93BA940C12C9}"/>
              </a:ext>
            </a:extLst>
          </p:cNvPr>
          <p:cNvSpPr/>
          <p:nvPr/>
        </p:nvSpPr>
        <p:spPr>
          <a:xfrm>
            <a:off x="6469380" y="3633063"/>
            <a:ext cx="122745" cy="1227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22D62B8D-902F-58D2-47FC-9FB8D79889CD}"/>
              </a:ext>
            </a:extLst>
          </p:cNvPr>
          <p:cNvSpPr/>
          <p:nvPr/>
        </p:nvSpPr>
        <p:spPr>
          <a:xfrm>
            <a:off x="6559142" y="3796353"/>
            <a:ext cx="104091" cy="10409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5C0EC458-7B52-DF62-9890-43FAA5B55478}"/>
              </a:ext>
            </a:extLst>
          </p:cNvPr>
          <p:cNvSpPr/>
          <p:nvPr/>
        </p:nvSpPr>
        <p:spPr>
          <a:xfrm>
            <a:off x="8282226" y="3458367"/>
            <a:ext cx="174696" cy="17469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1F9ABFC5-0810-116B-BEEE-06DB374EE798}"/>
              </a:ext>
            </a:extLst>
          </p:cNvPr>
          <p:cNvSpPr/>
          <p:nvPr/>
        </p:nvSpPr>
        <p:spPr>
          <a:xfrm>
            <a:off x="8148053" y="3615224"/>
            <a:ext cx="122745" cy="1227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E2EA9888-E525-D84B-D3E8-E1B6F71845F2}"/>
              </a:ext>
            </a:extLst>
          </p:cNvPr>
          <p:cNvSpPr/>
          <p:nvPr/>
        </p:nvSpPr>
        <p:spPr>
          <a:xfrm>
            <a:off x="8055184" y="3778515"/>
            <a:ext cx="104091" cy="10409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B835EAA3-F9A6-85B8-CF24-CF53743E51F3}"/>
              </a:ext>
            </a:extLst>
          </p:cNvPr>
          <p:cNvSpPr/>
          <p:nvPr/>
        </p:nvSpPr>
        <p:spPr>
          <a:xfrm>
            <a:off x="6008652" y="4525211"/>
            <a:ext cx="174696" cy="17469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F6D5EC74-DCDA-05C0-D624-8A031587BAEB}"/>
              </a:ext>
            </a:extLst>
          </p:cNvPr>
          <p:cNvSpPr/>
          <p:nvPr/>
        </p:nvSpPr>
        <p:spPr>
          <a:xfrm>
            <a:off x="6231277" y="4451010"/>
            <a:ext cx="122745" cy="1227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9A36F67D-D099-74E6-577D-7523306046D3}"/>
              </a:ext>
            </a:extLst>
          </p:cNvPr>
          <p:cNvSpPr/>
          <p:nvPr/>
        </p:nvSpPr>
        <p:spPr>
          <a:xfrm>
            <a:off x="8695904" y="4612559"/>
            <a:ext cx="174696" cy="17469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EF83C282-5D8A-953C-F8DF-7255D3A88E84}"/>
              </a:ext>
            </a:extLst>
          </p:cNvPr>
          <p:cNvSpPr/>
          <p:nvPr/>
        </p:nvSpPr>
        <p:spPr>
          <a:xfrm>
            <a:off x="8503263" y="4612559"/>
            <a:ext cx="122745" cy="1227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D69F40A-C9D2-62CD-9AB7-3A330580F4F7}"/>
              </a:ext>
            </a:extLst>
          </p:cNvPr>
          <p:cNvSpPr txBox="1"/>
          <p:nvPr/>
        </p:nvSpPr>
        <p:spPr>
          <a:xfrm>
            <a:off x="4631232" y="3124912"/>
            <a:ext cx="147668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시설 회원증을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자주 잃어버려요</a:t>
            </a:r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0A44B91-E9C1-C8AF-5906-44B1568402D2}"/>
              </a:ext>
            </a:extLst>
          </p:cNvPr>
          <p:cNvSpPr txBox="1"/>
          <p:nvPr/>
        </p:nvSpPr>
        <p:spPr>
          <a:xfrm>
            <a:off x="4746988" y="4912894"/>
            <a:ext cx="108234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체험활동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프로그램이 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부족해요</a:t>
            </a:r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A8A5CD7-96DA-CA7D-9511-2D4725A9818D}"/>
              </a:ext>
            </a:extLst>
          </p:cNvPr>
          <p:cNvSpPr txBox="1"/>
          <p:nvPr/>
        </p:nvSpPr>
        <p:spPr>
          <a:xfrm>
            <a:off x="9123793" y="4875573"/>
            <a:ext cx="15327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접수할 때</a:t>
            </a:r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</a:t>
            </a: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줄이 너무 길어요</a:t>
            </a:r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.</a:t>
            </a:r>
            <a:endParaRPr lang="ko-KR" altLang="en-US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67A5E0A-AB3E-D0FB-BA92-CF6E046D3133}"/>
              </a:ext>
            </a:extLst>
          </p:cNvPr>
          <p:cNvSpPr txBox="1"/>
          <p:nvPr/>
        </p:nvSpPr>
        <p:spPr>
          <a:xfrm>
            <a:off x="8700544" y="2601148"/>
            <a:ext cx="119455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핸드폰으로 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 err="1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수강신청하고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싶어요</a:t>
            </a:r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.</a:t>
            </a:r>
            <a:endParaRPr lang="ko-KR" altLang="en-US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43252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6965E17-C8D8-31CE-3344-CA0A4128E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청소년시설의 고민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7CE7419-FF32-E056-0D77-C8A587395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/>
              <a:t>「시설운영자</a:t>
            </a:r>
            <a:r>
              <a:rPr lang="en-US" altLang="ko-KR"/>
              <a:t> </a:t>
            </a:r>
            <a:r>
              <a:rPr lang="ko-KR" altLang="en-US"/>
              <a:t>입장」</a:t>
            </a:r>
            <a:endParaRPr lang="en-US" altLang="ko-KR"/>
          </a:p>
          <a:p>
            <a:r>
              <a:rPr lang="ko-KR" altLang="en-US">
                <a:solidFill>
                  <a:srgbClr val="418AE8"/>
                </a:solidFill>
              </a:rPr>
              <a:t>잔무</a:t>
            </a:r>
            <a:r>
              <a:rPr lang="ko-KR" altLang="en-US"/>
              <a:t>와 이용자 </a:t>
            </a:r>
            <a:r>
              <a:rPr lang="ko-KR" altLang="en-US">
                <a:solidFill>
                  <a:srgbClr val="418AE8"/>
                </a:solidFill>
              </a:rPr>
              <a:t>대면업무</a:t>
            </a:r>
            <a:r>
              <a:rPr lang="ko-KR" altLang="en-US"/>
              <a:t>로</a:t>
            </a:r>
            <a:endParaRPr lang="en-US" altLang="ko-KR"/>
          </a:p>
          <a:p>
            <a:r>
              <a:rPr lang="ko-KR" altLang="en-US"/>
              <a:t>업무효율이 떨어져요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1689063-C5C5-DC15-1094-67F785DF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7</a:t>
            </a:fld>
            <a:endParaRPr lang="ko-KR" altLang="en-US"/>
          </a:p>
        </p:txBody>
      </p:sp>
      <p:sp>
        <p:nvSpPr>
          <p:cNvPr id="14" name="자유형: 도형 13">
            <a:extLst>
              <a:ext uri="{FF2B5EF4-FFF2-40B4-BE49-F238E27FC236}">
                <a16:creationId xmlns:a16="http://schemas.microsoft.com/office/drawing/2014/main" id="{A008C224-2618-BF58-B45F-CEE9F85D6EAA}"/>
              </a:ext>
            </a:extLst>
          </p:cNvPr>
          <p:cNvSpPr/>
          <p:nvPr/>
        </p:nvSpPr>
        <p:spPr>
          <a:xfrm rot="20859843">
            <a:off x="6268349" y="1640093"/>
            <a:ext cx="1800821" cy="1696464"/>
          </a:xfrm>
          <a:custGeom>
            <a:avLst/>
            <a:gdLst>
              <a:gd name="connsiteX0" fmla="*/ 1335096 w 2390160"/>
              <a:gd name="connsiteY0" fmla="*/ 22271 h 2251651"/>
              <a:gd name="connsiteX1" fmla="*/ 1910656 w 2390160"/>
              <a:gd name="connsiteY1" fmla="*/ 479667 h 2251651"/>
              <a:gd name="connsiteX2" fmla="*/ 1915439 w 2390160"/>
              <a:gd name="connsiteY2" fmla="*/ 505693 h 2251651"/>
              <a:gd name="connsiteX3" fmla="*/ 1928795 w 2390160"/>
              <a:gd name="connsiteY3" fmla="*/ 504030 h 2251651"/>
              <a:gd name="connsiteX4" fmla="*/ 2390160 w 2390160"/>
              <a:gd name="connsiteY4" fmla="*/ 1073926 h 2251651"/>
              <a:gd name="connsiteX5" fmla="*/ 2186749 w 2390160"/>
              <a:gd name="connsiteY5" fmla="*/ 1546493 h 2251651"/>
              <a:gd name="connsiteX6" fmla="*/ 2163658 w 2390160"/>
              <a:gd name="connsiteY6" fmla="*/ 1561974 h 2251651"/>
              <a:gd name="connsiteX7" fmla="*/ 2152226 w 2390160"/>
              <a:gd name="connsiteY7" fmla="*/ 1681243 h 2251651"/>
              <a:gd name="connsiteX8" fmla="*/ 1568244 w 2390160"/>
              <a:gd name="connsiteY8" fmla="*/ 2181862 h 2251651"/>
              <a:gd name="connsiteX9" fmla="*/ 1336218 w 2390160"/>
              <a:gd name="connsiteY9" fmla="*/ 2132591 h 2251651"/>
              <a:gd name="connsiteX10" fmla="*/ 1304112 w 2390160"/>
              <a:gd name="connsiteY10" fmla="*/ 2114262 h 2251651"/>
              <a:gd name="connsiteX11" fmla="*/ 1252787 w 2390160"/>
              <a:gd name="connsiteY11" fmla="*/ 2151612 h 2251651"/>
              <a:gd name="connsiteX12" fmla="*/ 716372 w 2390160"/>
              <a:gd name="connsiteY12" fmla="*/ 2233725 h 2251651"/>
              <a:gd name="connsiteX13" fmla="*/ 158736 w 2390160"/>
              <a:gd name="connsiteY13" fmla="*/ 1430898 h 2251651"/>
              <a:gd name="connsiteX14" fmla="*/ 165772 w 2390160"/>
              <a:gd name="connsiteY14" fmla="*/ 1405437 h 2251651"/>
              <a:gd name="connsiteX15" fmla="*/ 145103 w 2390160"/>
              <a:gd name="connsiteY15" fmla="*/ 1391942 h 2251651"/>
              <a:gd name="connsiteX16" fmla="*/ 72184 w 2390160"/>
              <a:gd name="connsiteY16" fmla="*/ 727785 h 2251651"/>
              <a:gd name="connsiteX17" fmla="*/ 455502 w 2390160"/>
              <a:gd name="connsiteY17" fmla="*/ 379011 h 2251651"/>
              <a:gd name="connsiteX18" fmla="*/ 529783 w 2390160"/>
              <a:gd name="connsiteY18" fmla="*/ 366173 h 2251651"/>
              <a:gd name="connsiteX19" fmla="*/ 559111 w 2390160"/>
              <a:gd name="connsiteY19" fmla="*/ 285986 h 2251651"/>
              <a:gd name="connsiteX20" fmla="*/ 1335096 w 2390160"/>
              <a:gd name="connsiteY20" fmla="*/ 22271 h 225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90160" h="2251651">
                <a:moveTo>
                  <a:pt x="1335096" y="22271"/>
                </a:moveTo>
                <a:cubicBezTo>
                  <a:pt x="1624939" y="85658"/>
                  <a:pt x="1845091" y="270505"/>
                  <a:pt x="1910656" y="479667"/>
                </a:cubicBezTo>
                <a:lnTo>
                  <a:pt x="1915439" y="505693"/>
                </a:lnTo>
                <a:lnTo>
                  <a:pt x="1928795" y="504030"/>
                </a:lnTo>
                <a:cubicBezTo>
                  <a:pt x="2183600" y="504030"/>
                  <a:pt x="2390161" y="759181"/>
                  <a:pt x="2390160" y="1073926"/>
                </a:cubicBezTo>
                <a:cubicBezTo>
                  <a:pt x="2390160" y="1270642"/>
                  <a:pt x="2309473" y="1444078"/>
                  <a:pt x="2186749" y="1546493"/>
                </a:cubicBezTo>
                <a:lnTo>
                  <a:pt x="2163658" y="1561974"/>
                </a:lnTo>
                <a:lnTo>
                  <a:pt x="2152226" y="1681243"/>
                </a:lnTo>
                <a:cubicBezTo>
                  <a:pt x="2096643" y="1966946"/>
                  <a:pt x="1856305" y="2181862"/>
                  <a:pt x="1568244" y="2181862"/>
                </a:cubicBezTo>
                <a:cubicBezTo>
                  <a:pt x="1485941" y="2181862"/>
                  <a:pt x="1407533" y="2164318"/>
                  <a:pt x="1336218" y="2132591"/>
                </a:cubicBezTo>
                <a:lnTo>
                  <a:pt x="1304112" y="2114262"/>
                </a:lnTo>
                <a:lnTo>
                  <a:pt x="1252787" y="2151612"/>
                </a:lnTo>
                <a:cubicBezTo>
                  <a:pt x="1100442" y="2241509"/>
                  <a:pt x="909601" y="2275983"/>
                  <a:pt x="716372" y="2233725"/>
                </a:cubicBezTo>
                <a:cubicBezTo>
                  <a:pt x="329915" y="2149210"/>
                  <a:pt x="80253" y="1789773"/>
                  <a:pt x="158736" y="1430898"/>
                </a:cubicBezTo>
                <a:lnTo>
                  <a:pt x="165772" y="1405437"/>
                </a:lnTo>
                <a:lnTo>
                  <a:pt x="145103" y="1391942"/>
                </a:lnTo>
                <a:cubicBezTo>
                  <a:pt x="-13150" y="1256179"/>
                  <a:pt x="-48808" y="980138"/>
                  <a:pt x="72184" y="727785"/>
                </a:cubicBezTo>
                <a:cubicBezTo>
                  <a:pt x="158608" y="547533"/>
                  <a:pt x="304501" y="422028"/>
                  <a:pt x="455502" y="379011"/>
                </a:cubicBezTo>
                <a:lnTo>
                  <a:pt x="529783" y="366173"/>
                </a:lnTo>
                <a:lnTo>
                  <a:pt x="559111" y="285986"/>
                </a:lnTo>
                <a:cubicBezTo>
                  <a:pt x="675984" y="64194"/>
                  <a:pt x="996946" y="-51680"/>
                  <a:pt x="1335096" y="222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8914E6D7-D207-1FE5-E1C1-C5732481E7D6}"/>
              </a:ext>
            </a:extLst>
          </p:cNvPr>
          <p:cNvSpPr/>
          <p:nvPr/>
        </p:nvSpPr>
        <p:spPr>
          <a:xfrm>
            <a:off x="7318138" y="3368535"/>
            <a:ext cx="174696" cy="17469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9483F5D8-47DF-0479-32E4-096774FB1CE5}"/>
              </a:ext>
            </a:extLst>
          </p:cNvPr>
          <p:cNvSpPr/>
          <p:nvPr/>
        </p:nvSpPr>
        <p:spPr>
          <a:xfrm>
            <a:off x="7370089" y="3606124"/>
            <a:ext cx="122745" cy="1227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8" name="자유형: 도형 17">
            <a:extLst>
              <a:ext uri="{FF2B5EF4-FFF2-40B4-BE49-F238E27FC236}">
                <a16:creationId xmlns:a16="http://schemas.microsoft.com/office/drawing/2014/main" id="{C02149CD-D1AC-F29E-86FB-CD8FD55C9058}"/>
              </a:ext>
            </a:extLst>
          </p:cNvPr>
          <p:cNvSpPr/>
          <p:nvPr/>
        </p:nvSpPr>
        <p:spPr>
          <a:xfrm rot="18811205">
            <a:off x="4422794" y="2488505"/>
            <a:ext cx="1800821" cy="1696464"/>
          </a:xfrm>
          <a:custGeom>
            <a:avLst/>
            <a:gdLst>
              <a:gd name="connsiteX0" fmla="*/ 1335096 w 2390160"/>
              <a:gd name="connsiteY0" fmla="*/ 22271 h 2251651"/>
              <a:gd name="connsiteX1" fmla="*/ 1910656 w 2390160"/>
              <a:gd name="connsiteY1" fmla="*/ 479667 h 2251651"/>
              <a:gd name="connsiteX2" fmla="*/ 1915439 w 2390160"/>
              <a:gd name="connsiteY2" fmla="*/ 505693 h 2251651"/>
              <a:gd name="connsiteX3" fmla="*/ 1928795 w 2390160"/>
              <a:gd name="connsiteY3" fmla="*/ 504030 h 2251651"/>
              <a:gd name="connsiteX4" fmla="*/ 2390160 w 2390160"/>
              <a:gd name="connsiteY4" fmla="*/ 1073926 h 2251651"/>
              <a:gd name="connsiteX5" fmla="*/ 2186749 w 2390160"/>
              <a:gd name="connsiteY5" fmla="*/ 1546493 h 2251651"/>
              <a:gd name="connsiteX6" fmla="*/ 2163658 w 2390160"/>
              <a:gd name="connsiteY6" fmla="*/ 1561974 h 2251651"/>
              <a:gd name="connsiteX7" fmla="*/ 2152226 w 2390160"/>
              <a:gd name="connsiteY7" fmla="*/ 1681243 h 2251651"/>
              <a:gd name="connsiteX8" fmla="*/ 1568244 w 2390160"/>
              <a:gd name="connsiteY8" fmla="*/ 2181862 h 2251651"/>
              <a:gd name="connsiteX9" fmla="*/ 1336218 w 2390160"/>
              <a:gd name="connsiteY9" fmla="*/ 2132591 h 2251651"/>
              <a:gd name="connsiteX10" fmla="*/ 1304112 w 2390160"/>
              <a:gd name="connsiteY10" fmla="*/ 2114262 h 2251651"/>
              <a:gd name="connsiteX11" fmla="*/ 1252787 w 2390160"/>
              <a:gd name="connsiteY11" fmla="*/ 2151612 h 2251651"/>
              <a:gd name="connsiteX12" fmla="*/ 716372 w 2390160"/>
              <a:gd name="connsiteY12" fmla="*/ 2233725 h 2251651"/>
              <a:gd name="connsiteX13" fmla="*/ 158736 w 2390160"/>
              <a:gd name="connsiteY13" fmla="*/ 1430898 h 2251651"/>
              <a:gd name="connsiteX14" fmla="*/ 165772 w 2390160"/>
              <a:gd name="connsiteY14" fmla="*/ 1405437 h 2251651"/>
              <a:gd name="connsiteX15" fmla="*/ 145103 w 2390160"/>
              <a:gd name="connsiteY15" fmla="*/ 1391942 h 2251651"/>
              <a:gd name="connsiteX16" fmla="*/ 72184 w 2390160"/>
              <a:gd name="connsiteY16" fmla="*/ 727785 h 2251651"/>
              <a:gd name="connsiteX17" fmla="*/ 455502 w 2390160"/>
              <a:gd name="connsiteY17" fmla="*/ 379011 h 2251651"/>
              <a:gd name="connsiteX18" fmla="*/ 529783 w 2390160"/>
              <a:gd name="connsiteY18" fmla="*/ 366173 h 2251651"/>
              <a:gd name="connsiteX19" fmla="*/ 559111 w 2390160"/>
              <a:gd name="connsiteY19" fmla="*/ 285986 h 2251651"/>
              <a:gd name="connsiteX20" fmla="*/ 1335096 w 2390160"/>
              <a:gd name="connsiteY20" fmla="*/ 22271 h 225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90160" h="2251651">
                <a:moveTo>
                  <a:pt x="1335096" y="22271"/>
                </a:moveTo>
                <a:cubicBezTo>
                  <a:pt x="1624939" y="85658"/>
                  <a:pt x="1845091" y="270505"/>
                  <a:pt x="1910656" y="479667"/>
                </a:cubicBezTo>
                <a:lnTo>
                  <a:pt x="1915439" y="505693"/>
                </a:lnTo>
                <a:lnTo>
                  <a:pt x="1928795" y="504030"/>
                </a:lnTo>
                <a:cubicBezTo>
                  <a:pt x="2183600" y="504030"/>
                  <a:pt x="2390161" y="759181"/>
                  <a:pt x="2390160" y="1073926"/>
                </a:cubicBezTo>
                <a:cubicBezTo>
                  <a:pt x="2390160" y="1270642"/>
                  <a:pt x="2309473" y="1444078"/>
                  <a:pt x="2186749" y="1546493"/>
                </a:cubicBezTo>
                <a:lnTo>
                  <a:pt x="2163658" y="1561974"/>
                </a:lnTo>
                <a:lnTo>
                  <a:pt x="2152226" y="1681243"/>
                </a:lnTo>
                <a:cubicBezTo>
                  <a:pt x="2096643" y="1966946"/>
                  <a:pt x="1856305" y="2181862"/>
                  <a:pt x="1568244" y="2181862"/>
                </a:cubicBezTo>
                <a:cubicBezTo>
                  <a:pt x="1485941" y="2181862"/>
                  <a:pt x="1407533" y="2164318"/>
                  <a:pt x="1336218" y="2132591"/>
                </a:cubicBezTo>
                <a:lnTo>
                  <a:pt x="1304112" y="2114262"/>
                </a:lnTo>
                <a:lnTo>
                  <a:pt x="1252787" y="2151612"/>
                </a:lnTo>
                <a:cubicBezTo>
                  <a:pt x="1100442" y="2241509"/>
                  <a:pt x="909601" y="2275983"/>
                  <a:pt x="716372" y="2233725"/>
                </a:cubicBezTo>
                <a:cubicBezTo>
                  <a:pt x="329915" y="2149210"/>
                  <a:pt x="80253" y="1789773"/>
                  <a:pt x="158736" y="1430898"/>
                </a:cubicBezTo>
                <a:lnTo>
                  <a:pt x="165772" y="1405437"/>
                </a:lnTo>
                <a:lnTo>
                  <a:pt x="145103" y="1391942"/>
                </a:lnTo>
                <a:cubicBezTo>
                  <a:pt x="-13150" y="1256179"/>
                  <a:pt x="-48808" y="980138"/>
                  <a:pt x="72184" y="727785"/>
                </a:cubicBezTo>
                <a:cubicBezTo>
                  <a:pt x="158608" y="547533"/>
                  <a:pt x="304501" y="422028"/>
                  <a:pt x="455502" y="379011"/>
                </a:cubicBezTo>
                <a:lnTo>
                  <a:pt x="529783" y="366173"/>
                </a:lnTo>
                <a:lnTo>
                  <a:pt x="559111" y="285986"/>
                </a:lnTo>
                <a:cubicBezTo>
                  <a:pt x="675984" y="64194"/>
                  <a:pt x="996946" y="-51680"/>
                  <a:pt x="1335096" y="222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9" name="자유형: 도형 18">
            <a:extLst>
              <a:ext uri="{FF2B5EF4-FFF2-40B4-BE49-F238E27FC236}">
                <a16:creationId xmlns:a16="http://schemas.microsoft.com/office/drawing/2014/main" id="{402A7DFA-ADDF-7F23-5405-4B81AA25B225}"/>
              </a:ext>
            </a:extLst>
          </p:cNvPr>
          <p:cNvSpPr/>
          <p:nvPr/>
        </p:nvSpPr>
        <p:spPr>
          <a:xfrm rot="18811205">
            <a:off x="8370824" y="2155056"/>
            <a:ext cx="1800821" cy="1696464"/>
          </a:xfrm>
          <a:custGeom>
            <a:avLst/>
            <a:gdLst>
              <a:gd name="connsiteX0" fmla="*/ 1335096 w 2390160"/>
              <a:gd name="connsiteY0" fmla="*/ 22271 h 2251651"/>
              <a:gd name="connsiteX1" fmla="*/ 1910656 w 2390160"/>
              <a:gd name="connsiteY1" fmla="*/ 479667 h 2251651"/>
              <a:gd name="connsiteX2" fmla="*/ 1915439 w 2390160"/>
              <a:gd name="connsiteY2" fmla="*/ 505693 h 2251651"/>
              <a:gd name="connsiteX3" fmla="*/ 1928795 w 2390160"/>
              <a:gd name="connsiteY3" fmla="*/ 504030 h 2251651"/>
              <a:gd name="connsiteX4" fmla="*/ 2390160 w 2390160"/>
              <a:gd name="connsiteY4" fmla="*/ 1073926 h 2251651"/>
              <a:gd name="connsiteX5" fmla="*/ 2186749 w 2390160"/>
              <a:gd name="connsiteY5" fmla="*/ 1546493 h 2251651"/>
              <a:gd name="connsiteX6" fmla="*/ 2163658 w 2390160"/>
              <a:gd name="connsiteY6" fmla="*/ 1561974 h 2251651"/>
              <a:gd name="connsiteX7" fmla="*/ 2152226 w 2390160"/>
              <a:gd name="connsiteY7" fmla="*/ 1681243 h 2251651"/>
              <a:gd name="connsiteX8" fmla="*/ 1568244 w 2390160"/>
              <a:gd name="connsiteY8" fmla="*/ 2181862 h 2251651"/>
              <a:gd name="connsiteX9" fmla="*/ 1336218 w 2390160"/>
              <a:gd name="connsiteY9" fmla="*/ 2132591 h 2251651"/>
              <a:gd name="connsiteX10" fmla="*/ 1304112 w 2390160"/>
              <a:gd name="connsiteY10" fmla="*/ 2114262 h 2251651"/>
              <a:gd name="connsiteX11" fmla="*/ 1252787 w 2390160"/>
              <a:gd name="connsiteY11" fmla="*/ 2151612 h 2251651"/>
              <a:gd name="connsiteX12" fmla="*/ 716372 w 2390160"/>
              <a:gd name="connsiteY12" fmla="*/ 2233725 h 2251651"/>
              <a:gd name="connsiteX13" fmla="*/ 158736 w 2390160"/>
              <a:gd name="connsiteY13" fmla="*/ 1430898 h 2251651"/>
              <a:gd name="connsiteX14" fmla="*/ 165772 w 2390160"/>
              <a:gd name="connsiteY14" fmla="*/ 1405437 h 2251651"/>
              <a:gd name="connsiteX15" fmla="*/ 145103 w 2390160"/>
              <a:gd name="connsiteY15" fmla="*/ 1391942 h 2251651"/>
              <a:gd name="connsiteX16" fmla="*/ 72184 w 2390160"/>
              <a:gd name="connsiteY16" fmla="*/ 727785 h 2251651"/>
              <a:gd name="connsiteX17" fmla="*/ 455502 w 2390160"/>
              <a:gd name="connsiteY17" fmla="*/ 379011 h 2251651"/>
              <a:gd name="connsiteX18" fmla="*/ 529783 w 2390160"/>
              <a:gd name="connsiteY18" fmla="*/ 366173 h 2251651"/>
              <a:gd name="connsiteX19" fmla="*/ 559111 w 2390160"/>
              <a:gd name="connsiteY19" fmla="*/ 285986 h 2251651"/>
              <a:gd name="connsiteX20" fmla="*/ 1335096 w 2390160"/>
              <a:gd name="connsiteY20" fmla="*/ 22271 h 225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90160" h="2251651">
                <a:moveTo>
                  <a:pt x="1335096" y="22271"/>
                </a:moveTo>
                <a:cubicBezTo>
                  <a:pt x="1624939" y="85658"/>
                  <a:pt x="1845091" y="270505"/>
                  <a:pt x="1910656" y="479667"/>
                </a:cubicBezTo>
                <a:lnTo>
                  <a:pt x="1915439" y="505693"/>
                </a:lnTo>
                <a:lnTo>
                  <a:pt x="1928795" y="504030"/>
                </a:lnTo>
                <a:cubicBezTo>
                  <a:pt x="2183600" y="504030"/>
                  <a:pt x="2390161" y="759181"/>
                  <a:pt x="2390160" y="1073926"/>
                </a:cubicBezTo>
                <a:cubicBezTo>
                  <a:pt x="2390160" y="1270642"/>
                  <a:pt x="2309473" y="1444078"/>
                  <a:pt x="2186749" y="1546493"/>
                </a:cubicBezTo>
                <a:lnTo>
                  <a:pt x="2163658" y="1561974"/>
                </a:lnTo>
                <a:lnTo>
                  <a:pt x="2152226" y="1681243"/>
                </a:lnTo>
                <a:cubicBezTo>
                  <a:pt x="2096643" y="1966946"/>
                  <a:pt x="1856305" y="2181862"/>
                  <a:pt x="1568244" y="2181862"/>
                </a:cubicBezTo>
                <a:cubicBezTo>
                  <a:pt x="1485941" y="2181862"/>
                  <a:pt x="1407533" y="2164318"/>
                  <a:pt x="1336218" y="2132591"/>
                </a:cubicBezTo>
                <a:lnTo>
                  <a:pt x="1304112" y="2114262"/>
                </a:lnTo>
                <a:lnTo>
                  <a:pt x="1252787" y="2151612"/>
                </a:lnTo>
                <a:cubicBezTo>
                  <a:pt x="1100442" y="2241509"/>
                  <a:pt x="909601" y="2275983"/>
                  <a:pt x="716372" y="2233725"/>
                </a:cubicBezTo>
                <a:cubicBezTo>
                  <a:pt x="329915" y="2149210"/>
                  <a:pt x="80253" y="1789773"/>
                  <a:pt x="158736" y="1430898"/>
                </a:cubicBezTo>
                <a:lnTo>
                  <a:pt x="165772" y="1405437"/>
                </a:lnTo>
                <a:lnTo>
                  <a:pt x="145103" y="1391942"/>
                </a:lnTo>
                <a:cubicBezTo>
                  <a:pt x="-13150" y="1256179"/>
                  <a:pt x="-48808" y="980138"/>
                  <a:pt x="72184" y="727785"/>
                </a:cubicBezTo>
                <a:cubicBezTo>
                  <a:pt x="158608" y="547533"/>
                  <a:pt x="304501" y="422028"/>
                  <a:pt x="455502" y="379011"/>
                </a:cubicBezTo>
                <a:lnTo>
                  <a:pt x="529783" y="366173"/>
                </a:lnTo>
                <a:lnTo>
                  <a:pt x="559111" y="285986"/>
                </a:lnTo>
                <a:cubicBezTo>
                  <a:pt x="675984" y="64194"/>
                  <a:pt x="996946" y="-51680"/>
                  <a:pt x="1335096" y="222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0" name="자유형: 도형 19">
            <a:extLst>
              <a:ext uri="{FF2B5EF4-FFF2-40B4-BE49-F238E27FC236}">
                <a16:creationId xmlns:a16="http://schemas.microsoft.com/office/drawing/2014/main" id="{5F659425-0603-B14A-CECF-C4F80D859F0C}"/>
              </a:ext>
            </a:extLst>
          </p:cNvPr>
          <p:cNvSpPr/>
          <p:nvPr/>
        </p:nvSpPr>
        <p:spPr>
          <a:xfrm rot="192256">
            <a:off x="8911977" y="4318792"/>
            <a:ext cx="1800821" cy="1696464"/>
          </a:xfrm>
          <a:custGeom>
            <a:avLst/>
            <a:gdLst>
              <a:gd name="connsiteX0" fmla="*/ 1335096 w 2390160"/>
              <a:gd name="connsiteY0" fmla="*/ 22271 h 2251651"/>
              <a:gd name="connsiteX1" fmla="*/ 1910656 w 2390160"/>
              <a:gd name="connsiteY1" fmla="*/ 479667 h 2251651"/>
              <a:gd name="connsiteX2" fmla="*/ 1915439 w 2390160"/>
              <a:gd name="connsiteY2" fmla="*/ 505693 h 2251651"/>
              <a:gd name="connsiteX3" fmla="*/ 1928795 w 2390160"/>
              <a:gd name="connsiteY3" fmla="*/ 504030 h 2251651"/>
              <a:gd name="connsiteX4" fmla="*/ 2390160 w 2390160"/>
              <a:gd name="connsiteY4" fmla="*/ 1073926 h 2251651"/>
              <a:gd name="connsiteX5" fmla="*/ 2186749 w 2390160"/>
              <a:gd name="connsiteY5" fmla="*/ 1546493 h 2251651"/>
              <a:gd name="connsiteX6" fmla="*/ 2163658 w 2390160"/>
              <a:gd name="connsiteY6" fmla="*/ 1561974 h 2251651"/>
              <a:gd name="connsiteX7" fmla="*/ 2152226 w 2390160"/>
              <a:gd name="connsiteY7" fmla="*/ 1681243 h 2251651"/>
              <a:gd name="connsiteX8" fmla="*/ 1568244 w 2390160"/>
              <a:gd name="connsiteY8" fmla="*/ 2181862 h 2251651"/>
              <a:gd name="connsiteX9" fmla="*/ 1336218 w 2390160"/>
              <a:gd name="connsiteY9" fmla="*/ 2132591 h 2251651"/>
              <a:gd name="connsiteX10" fmla="*/ 1304112 w 2390160"/>
              <a:gd name="connsiteY10" fmla="*/ 2114262 h 2251651"/>
              <a:gd name="connsiteX11" fmla="*/ 1252787 w 2390160"/>
              <a:gd name="connsiteY11" fmla="*/ 2151612 h 2251651"/>
              <a:gd name="connsiteX12" fmla="*/ 716372 w 2390160"/>
              <a:gd name="connsiteY12" fmla="*/ 2233725 h 2251651"/>
              <a:gd name="connsiteX13" fmla="*/ 158736 w 2390160"/>
              <a:gd name="connsiteY13" fmla="*/ 1430898 h 2251651"/>
              <a:gd name="connsiteX14" fmla="*/ 165772 w 2390160"/>
              <a:gd name="connsiteY14" fmla="*/ 1405437 h 2251651"/>
              <a:gd name="connsiteX15" fmla="*/ 145103 w 2390160"/>
              <a:gd name="connsiteY15" fmla="*/ 1391942 h 2251651"/>
              <a:gd name="connsiteX16" fmla="*/ 72184 w 2390160"/>
              <a:gd name="connsiteY16" fmla="*/ 727785 h 2251651"/>
              <a:gd name="connsiteX17" fmla="*/ 455502 w 2390160"/>
              <a:gd name="connsiteY17" fmla="*/ 379011 h 2251651"/>
              <a:gd name="connsiteX18" fmla="*/ 529783 w 2390160"/>
              <a:gd name="connsiteY18" fmla="*/ 366173 h 2251651"/>
              <a:gd name="connsiteX19" fmla="*/ 559111 w 2390160"/>
              <a:gd name="connsiteY19" fmla="*/ 285986 h 2251651"/>
              <a:gd name="connsiteX20" fmla="*/ 1335096 w 2390160"/>
              <a:gd name="connsiteY20" fmla="*/ 22271 h 225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90160" h="2251651">
                <a:moveTo>
                  <a:pt x="1335096" y="22271"/>
                </a:moveTo>
                <a:cubicBezTo>
                  <a:pt x="1624939" y="85658"/>
                  <a:pt x="1845091" y="270505"/>
                  <a:pt x="1910656" y="479667"/>
                </a:cubicBezTo>
                <a:lnTo>
                  <a:pt x="1915439" y="505693"/>
                </a:lnTo>
                <a:lnTo>
                  <a:pt x="1928795" y="504030"/>
                </a:lnTo>
                <a:cubicBezTo>
                  <a:pt x="2183600" y="504030"/>
                  <a:pt x="2390161" y="759181"/>
                  <a:pt x="2390160" y="1073926"/>
                </a:cubicBezTo>
                <a:cubicBezTo>
                  <a:pt x="2390160" y="1270642"/>
                  <a:pt x="2309473" y="1444078"/>
                  <a:pt x="2186749" y="1546493"/>
                </a:cubicBezTo>
                <a:lnTo>
                  <a:pt x="2163658" y="1561974"/>
                </a:lnTo>
                <a:lnTo>
                  <a:pt x="2152226" y="1681243"/>
                </a:lnTo>
                <a:cubicBezTo>
                  <a:pt x="2096643" y="1966946"/>
                  <a:pt x="1856305" y="2181862"/>
                  <a:pt x="1568244" y="2181862"/>
                </a:cubicBezTo>
                <a:cubicBezTo>
                  <a:pt x="1485941" y="2181862"/>
                  <a:pt x="1407533" y="2164318"/>
                  <a:pt x="1336218" y="2132591"/>
                </a:cubicBezTo>
                <a:lnTo>
                  <a:pt x="1304112" y="2114262"/>
                </a:lnTo>
                <a:lnTo>
                  <a:pt x="1252787" y="2151612"/>
                </a:lnTo>
                <a:cubicBezTo>
                  <a:pt x="1100442" y="2241509"/>
                  <a:pt x="909601" y="2275983"/>
                  <a:pt x="716372" y="2233725"/>
                </a:cubicBezTo>
                <a:cubicBezTo>
                  <a:pt x="329915" y="2149210"/>
                  <a:pt x="80253" y="1789773"/>
                  <a:pt x="158736" y="1430898"/>
                </a:cubicBezTo>
                <a:lnTo>
                  <a:pt x="165772" y="1405437"/>
                </a:lnTo>
                <a:lnTo>
                  <a:pt x="145103" y="1391942"/>
                </a:lnTo>
                <a:cubicBezTo>
                  <a:pt x="-13150" y="1256179"/>
                  <a:pt x="-48808" y="980138"/>
                  <a:pt x="72184" y="727785"/>
                </a:cubicBezTo>
                <a:cubicBezTo>
                  <a:pt x="158608" y="547533"/>
                  <a:pt x="304501" y="422028"/>
                  <a:pt x="455502" y="379011"/>
                </a:cubicBezTo>
                <a:lnTo>
                  <a:pt x="529783" y="366173"/>
                </a:lnTo>
                <a:lnTo>
                  <a:pt x="559111" y="285986"/>
                </a:lnTo>
                <a:cubicBezTo>
                  <a:pt x="675984" y="64194"/>
                  <a:pt x="996946" y="-51680"/>
                  <a:pt x="1335096" y="222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1" name="자유형: 도형 20">
            <a:extLst>
              <a:ext uri="{FF2B5EF4-FFF2-40B4-BE49-F238E27FC236}">
                <a16:creationId xmlns:a16="http://schemas.microsoft.com/office/drawing/2014/main" id="{18F28C1E-45A7-2E31-3989-E9531EE3A893}"/>
              </a:ext>
            </a:extLst>
          </p:cNvPr>
          <p:cNvSpPr/>
          <p:nvPr/>
        </p:nvSpPr>
        <p:spPr>
          <a:xfrm rot="18811205">
            <a:off x="4378326" y="4433578"/>
            <a:ext cx="1800821" cy="1696464"/>
          </a:xfrm>
          <a:custGeom>
            <a:avLst/>
            <a:gdLst>
              <a:gd name="connsiteX0" fmla="*/ 1335096 w 2390160"/>
              <a:gd name="connsiteY0" fmla="*/ 22271 h 2251651"/>
              <a:gd name="connsiteX1" fmla="*/ 1910656 w 2390160"/>
              <a:gd name="connsiteY1" fmla="*/ 479667 h 2251651"/>
              <a:gd name="connsiteX2" fmla="*/ 1915439 w 2390160"/>
              <a:gd name="connsiteY2" fmla="*/ 505693 h 2251651"/>
              <a:gd name="connsiteX3" fmla="*/ 1928795 w 2390160"/>
              <a:gd name="connsiteY3" fmla="*/ 504030 h 2251651"/>
              <a:gd name="connsiteX4" fmla="*/ 2390160 w 2390160"/>
              <a:gd name="connsiteY4" fmla="*/ 1073926 h 2251651"/>
              <a:gd name="connsiteX5" fmla="*/ 2186749 w 2390160"/>
              <a:gd name="connsiteY5" fmla="*/ 1546493 h 2251651"/>
              <a:gd name="connsiteX6" fmla="*/ 2163658 w 2390160"/>
              <a:gd name="connsiteY6" fmla="*/ 1561974 h 2251651"/>
              <a:gd name="connsiteX7" fmla="*/ 2152226 w 2390160"/>
              <a:gd name="connsiteY7" fmla="*/ 1681243 h 2251651"/>
              <a:gd name="connsiteX8" fmla="*/ 1568244 w 2390160"/>
              <a:gd name="connsiteY8" fmla="*/ 2181862 h 2251651"/>
              <a:gd name="connsiteX9" fmla="*/ 1336218 w 2390160"/>
              <a:gd name="connsiteY9" fmla="*/ 2132591 h 2251651"/>
              <a:gd name="connsiteX10" fmla="*/ 1304112 w 2390160"/>
              <a:gd name="connsiteY10" fmla="*/ 2114262 h 2251651"/>
              <a:gd name="connsiteX11" fmla="*/ 1252787 w 2390160"/>
              <a:gd name="connsiteY11" fmla="*/ 2151612 h 2251651"/>
              <a:gd name="connsiteX12" fmla="*/ 716372 w 2390160"/>
              <a:gd name="connsiteY12" fmla="*/ 2233725 h 2251651"/>
              <a:gd name="connsiteX13" fmla="*/ 158736 w 2390160"/>
              <a:gd name="connsiteY13" fmla="*/ 1430898 h 2251651"/>
              <a:gd name="connsiteX14" fmla="*/ 165772 w 2390160"/>
              <a:gd name="connsiteY14" fmla="*/ 1405437 h 2251651"/>
              <a:gd name="connsiteX15" fmla="*/ 145103 w 2390160"/>
              <a:gd name="connsiteY15" fmla="*/ 1391942 h 2251651"/>
              <a:gd name="connsiteX16" fmla="*/ 72184 w 2390160"/>
              <a:gd name="connsiteY16" fmla="*/ 727785 h 2251651"/>
              <a:gd name="connsiteX17" fmla="*/ 455502 w 2390160"/>
              <a:gd name="connsiteY17" fmla="*/ 379011 h 2251651"/>
              <a:gd name="connsiteX18" fmla="*/ 529783 w 2390160"/>
              <a:gd name="connsiteY18" fmla="*/ 366173 h 2251651"/>
              <a:gd name="connsiteX19" fmla="*/ 559111 w 2390160"/>
              <a:gd name="connsiteY19" fmla="*/ 285986 h 2251651"/>
              <a:gd name="connsiteX20" fmla="*/ 1335096 w 2390160"/>
              <a:gd name="connsiteY20" fmla="*/ 22271 h 225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90160" h="2251651">
                <a:moveTo>
                  <a:pt x="1335096" y="22271"/>
                </a:moveTo>
                <a:cubicBezTo>
                  <a:pt x="1624939" y="85658"/>
                  <a:pt x="1845091" y="270505"/>
                  <a:pt x="1910656" y="479667"/>
                </a:cubicBezTo>
                <a:lnTo>
                  <a:pt x="1915439" y="505693"/>
                </a:lnTo>
                <a:lnTo>
                  <a:pt x="1928795" y="504030"/>
                </a:lnTo>
                <a:cubicBezTo>
                  <a:pt x="2183600" y="504030"/>
                  <a:pt x="2390161" y="759181"/>
                  <a:pt x="2390160" y="1073926"/>
                </a:cubicBezTo>
                <a:cubicBezTo>
                  <a:pt x="2390160" y="1270642"/>
                  <a:pt x="2309473" y="1444078"/>
                  <a:pt x="2186749" y="1546493"/>
                </a:cubicBezTo>
                <a:lnTo>
                  <a:pt x="2163658" y="1561974"/>
                </a:lnTo>
                <a:lnTo>
                  <a:pt x="2152226" y="1681243"/>
                </a:lnTo>
                <a:cubicBezTo>
                  <a:pt x="2096643" y="1966946"/>
                  <a:pt x="1856305" y="2181862"/>
                  <a:pt x="1568244" y="2181862"/>
                </a:cubicBezTo>
                <a:cubicBezTo>
                  <a:pt x="1485941" y="2181862"/>
                  <a:pt x="1407533" y="2164318"/>
                  <a:pt x="1336218" y="2132591"/>
                </a:cubicBezTo>
                <a:lnTo>
                  <a:pt x="1304112" y="2114262"/>
                </a:lnTo>
                <a:lnTo>
                  <a:pt x="1252787" y="2151612"/>
                </a:lnTo>
                <a:cubicBezTo>
                  <a:pt x="1100442" y="2241509"/>
                  <a:pt x="909601" y="2275983"/>
                  <a:pt x="716372" y="2233725"/>
                </a:cubicBezTo>
                <a:cubicBezTo>
                  <a:pt x="329915" y="2149210"/>
                  <a:pt x="80253" y="1789773"/>
                  <a:pt x="158736" y="1430898"/>
                </a:cubicBezTo>
                <a:lnTo>
                  <a:pt x="165772" y="1405437"/>
                </a:lnTo>
                <a:lnTo>
                  <a:pt x="145103" y="1391942"/>
                </a:lnTo>
                <a:cubicBezTo>
                  <a:pt x="-13150" y="1256179"/>
                  <a:pt x="-48808" y="980138"/>
                  <a:pt x="72184" y="727785"/>
                </a:cubicBezTo>
                <a:cubicBezTo>
                  <a:pt x="158608" y="547533"/>
                  <a:pt x="304501" y="422028"/>
                  <a:pt x="455502" y="379011"/>
                </a:cubicBezTo>
                <a:lnTo>
                  <a:pt x="529783" y="366173"/>
                </a:lnTo>
                <a:lnTo>
                  <a:pt x="559111" y="285986"/>
                </a:lnTo>
                <a:cubicBezTo>
                  <a:pt x="675984" y="64194"/>
                  <a:pt x="996946" y="-51680"/>
                  <a:pt x="1335096" y="222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9CF38736-D849-79DD-7B5D-F9294B41CB83}"/>
              </a:ext>
            </a:extLst>
          </p:cNvPr>
          <p:cNvSpPr/>
          <p:nvPr/>
        </p:nvSpPr>
        <p:spPr>
          <a:xfrm>
            <a:off x="6266674" y="3461490"/>
            <a:ext cx="174696" cy="17469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DF1CE9F-4F5F-0F07-55A1-93BA940C12C9}"/>
              </a:ext>
            </a:extLst>
          </p:cNvPr>
          <p:cNvSpPr/>
          <p:nvPr/>
        </p:nvSpPr>
        <p:spPr>
          <a:xfrm>
            <a:off x="6469380" y="3633063"/>
            <a:ext cx="122745" cy="1227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22D62B8D-902F-58D2-47FC-9FB8D79889CD}"/>
              </a:ext>
            </a:extLst>
          </p:cNvPr>
          <p:cNvSpPr/>
          <p:nvPr/>
        </p:nvSpPr>
        <p:spPr>
          <a:xfrm>
            <a:off x="6559142" y="3796353"/>
            <a:ext cx="104091" cy="10409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5C0EC458-7B52-DF62-9890-43FAA5B55478}"/>
              </a:ext>
            </a:extLst>
          </p:cNvPr>
          <p:cNvSpPr/>
          <p:nvPr/>
        </p:nvSpPr>
        <p:spPr>
          <a:xfrm>
            <a:off x="8282226" y="3458367"/>
            <a:ext cx="174696" cy="17469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1F9ABFC5-0810-116B-BEEE-06DB374EE798}"/>
              </a:ext>
            </a:extLst>
          </p:cNvPr>
          <p:cNvSpPr/>
          <p:nvPr/>
        </p:nvSpPr>
        <p:spPr>
          <a:xfrm>
            <a:off x="8148053" y="3615224"/>
            <a:ext cx="122745" cy="1227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E2EA9888-E525-D84B-D3E8-E1B6F71845F2}"/>
              </a:ext>
            </a:extLst>
          </p:cNvPr>
          <p:cNvSpPr/>
          <p:nvPr/>
        </p:nvSpPr>
        <p:spPr>
          <a:xfrm>
            <a:off x="8055184" y="3778515"/>
            <a:ext cx="104091" cy="10409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B835EAA3-F9A6-85B8-CF24-CF53743E51F3}"/>
              </a:ext>
            </a:extLst>
          </p:cNvPr>
          <p:cNvSpPr/>
          <p:nvPr/>
        </p:nvSpPr>
        <p:spPr>
          <a:xfrm>
            <a:off x="6008652" y="4525211"/>
            <a:ext cx="174696" cy="17469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F6D5EC74-DCDA-05C0-D624-8A031587BAEB}"/>
              </a:ext>
            </a:extLst>
          </p:cNvPr>
          <p:cNvSpPr/>
          <p:nvPr/>
        </p:nvSpPr>
        <p:spPr>
          <a:xfrm>
            <a:off x="6231277" y="4451010"/>
            <a:ext cx="122745" cy="1227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9A36F67D-D099-74E6-577D-7523306046D3}"/>
              </a:ext>
            </a:extLst>
          </p:cNvPr>
          <p:cNvSpPr/>
          <p:nvPr/>
        </p:nvSpPr>
        <p:spPr>
          <a:xfrm>
            <a:off x="8695904" y="4612559"/>
            <a:ext cx="174696" cy="17469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EF83C282-5D8A-953C-F8DF-7255D3A88E84}"/>
              </a:ext>
            </a:extLst>
          </p:cNvPr>
          <p:cNvSpPr/>
          <p:nvPr/>
        </p:nvSpPr>
        <p:spPr>
          <a:xfrm>
            <a:off x="8503263" y="4612559"/>
            <a:ext cx="122745" cy="1227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D69F40A-C9D2-62CD-9AB7-3A330580F4F7}"/>
              </a:ext>
            </a:extLst>
          </p:cNvPr>
          <p:cNvSpPr txBox="1"/>
          <p:nvPr/>
        </p:nvSpPr>
        <p:spPr>
          <a:xfrm>
            <a:off x="4636102" y="2953139"/>
            <a:ext cx="141897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요즘 새로운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기술을 따라가기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어렵습니다</a:t>
            </a:r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0A44B91-E9C1-C8AF-5906-44B1568402D2}"/>
              </a:ext>
            </a:extLst>
          </p:cNvPr>
          <p:cNvSpPr txBox="1"/>
          <p:nvPr/>
        </p:nvSpPr>
        <p:spPr>
          <a:xfrm>
            <a:off x="9242359" y="4729861"/>
            <a:ext cx="11400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너무 오래된 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관리시스템</a:t>
            </a:r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자료 취합이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힘들어요</a:t>
            </a:r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.</a:t>
            </a:r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A8A5CD7-96DA-CA7D-9511-2D4725A9818D}"/>
              </a:ext>
            </a:extLst>
          </p:cNvPr>
          <p:cNvSpPr txBox="1"/>
          <p:nvPr/>
        </p:nvSpPr>
        <p:spPr>
          <a:xfrm>
            <a:off x="6262771" y="2199604"/>
            <a:ext cx="1811714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상위기관 시설물 평가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그 기준을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어떻게 관리할까</a:t>
            </a:r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?</a:t>
            </a:r>
            <a:endParaRPr lang="ko-KR" altLang="en-US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67A5E0A-AB3E-D0FB-BA92-CF6E046D3133}"/>
              </a:ext>
            </a:extLst>
          </p:cNvPr>
          <p:cNvSpPr txBox="1"/>
          <p:nvPr/>
        </p:nvSpPr>
        <p:spPr>
          <a:xfrm>
            <a:off x="8727796" y="2601148"/>
            <a:ext cx="1140056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제출해야 할 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보고자료가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너무 많아요</a:t>
            </a:r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.</a:t>
            </a:r>
            <a:endParaRPr lang="ko-KR" altLang="en-US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12F61F72-AFD7-5160-A22B-4EAB210D49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909" y="4067701"/>
            <a:ext cx="1440371" cy="192755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D7635D4-20D4-EA8E-AF11-F5B5EAA77DDF}"/>
              </a:ext>
            </a:extLst>
          </p:cNvPr>
          <p:cNvSpPr txBox="1"/>
          <p:nvPr/>
        </p:nvSpPr>
        <p:spPr>
          <a:xfrm>
            <a:off x="4361855" y="4871359"/>
            <a:ext cx="186942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예약</a:t>
            </a:r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안내</a:t>
            </a:r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설문조사 등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대면업무가 죽겠어요</a:t>
            </a:r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.</a:t>
            </a:r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7679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6965E17-C8D8-31CE-3344-CA0A4128E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청소년시설의 고민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1689063-C5C5-DC15-1094-67F785DF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8</a:t>
            </a:fld>
            <a:endParaRPr lang="ko-KR" altLang="en-US"/>
          </a:p>
        </p:txBody>
      </p:sp>
      <p:sp>
        <p:nvSpPr>
          <p:cNvPr id="14" name="자유형: 도형 13">
            <a:extLst>
              <a:ext uri="{FF2B5EF4-FFF2-40B4-BE49-F238E27FC236}">
                <a16:creationId xmlns:a16="http://schemas.microsoft.com/office/drawing/2014/main" id="{A008C224-2618-BF58-B45F-CEE9F85D6EAA}"/>
              </a:ext>
            </a:extLst>
          </p:cNvPr>
          <p:cNvSpPr/>
          <p:nvPr/>
        </p:nvSpPr>
        <p:spPr>
          <a:xfrm rot="20859843">
            <a:off x="6268349" y="1640093"/>
            <a:ext cx="1800821" cy="1696464"/>
          </a:xfrm>
          <a:custGeom>
            <a:avLst/>
            <a:gdLst>
              <a:gd name="connsiteX0" fmla="*/ 1335096 w 2390160"/>
              <a:gd name="connsiteY0" fmla="*/ 22271 h 2251651"/>
              <a:gd name="connsiteX1" fmla="*/ 1910656 w 2390160"/>
              <a:gd name="connsiteY1" fmla="*/ 479667 h 2251651"/>
              <a:gd name="connsiteX2" fmla="*/ 1915439 w 2390160"/>
              <a:gd name="connsiteY2" fmla="*/ 505693 h 2251651"/>
              <a:gd name="connsiteX3" fmla="*/ 1928795 w 2390160"/>
              <a:gd name="connsiteY3" fmla="*/ 504030 h 2251651"/>
              <a:gd name="connsiteX4" fmla="*/ 2390160 w 2390160"/>
              <a:gd name="connsiteY4" fmla="*/ 1073926 h 2251651"/>
              <a:gd name="connsiteX5" fmla="*/ 2186749 w 2390160"/>
              <a:gd name="connsiteY5" fmla="*/ 1546493 h 2251651"/>
              <a:gd name="connsiteX6" fmla="*/ 2163658 w 2390160"/>
              <a:gd name="connsiteY6" fmla="*/ 1561974 h 2251651"/>
              <a:gd name="connsiteX7" fmla="*/ 2152226 w 2390160"/>
              <a:gd name="connsiteY7" fmla="*/ 1681243 h 2251651"/>
              <a:gd name="connsiteX8" fmla="*/ 1568244 w 2390160"/>
              <a:gd name="connsiteY8" fmla="*/ 2181862 h 2251651"/>
              <a:gd name="connsiteX9" fmla="*/ 1336218 w 2390160"/>
              <a:gd name="connsiteY9" fmla="*/ 2132591 h 2251651"/>
              <a:gd name="connsiteX10" fmla="*/ 1304112 w 2390160"/>
              <a:gd name="connsiteY10" fmla="*/ 2114262 h 2251651"/>
              <a:gd name="connsiteX11" fmla="*/ 1252787 w 2390160"/>
              <a:gd name="connsiteY11" fmla="*/ 2151612 h 2251651"/>
              <a:gd name="connsiteX12" fmla="*/ 716372 w 2390160"/>
              <a:gd name="connsiteY12" fmla="*/ 2233725 h 2251651"/>
              <a:gd name="connsiteX13" fmla="*/ 158736 w 2390160"/>
              <a:gd name="connsiteY13" fmla="*/ 1430898 h 2251651"/>
              <a:gd name="connsiteX14" fmla="*/ 165772 w 2390160"/>
              <a:gd name="connsiteY14" fmla="*/ 1405437 h 2251651"/>
              <a:gd name="connsiteX15" fmla="*/ 145103 w 2390160"/>
              <a:gd name="connsiteY15" fmla="*/ 1391942 h 2251651"/>
              <a:gd name="connsiteX16" fmla="*/ 72184 w 2390160"/>
              <a:gd name="connsiteY16" fmla="*/ 727785 h 2251651"/>
              <a:gd name="connsiteX17" fmla="*/ 455502 w 2390160"/>
              <a:gd name="connsiteY17" fmla="*/ 379011 h 2251651"/>
              <a:gd name="connsiteX18" fmla="*/ 529783 w 2390160"/>
              <a:gd name="connsiteY18" fmla="*/ 366173 h 2251651"/>
              <a:gd name="connsiteX19" fmla="*/ 559111 w 2390160"/>
              <a:gd name="connsiteY19" fmla="*/ 285986 h 2251651"/>
              <a:gd name="connsiteX20" fmla="*/ 1335096 w 2390160"/>
              <a:gd name="connsiteY20" fmla="*/ 22271 h 225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90160" h="2251651">
                <a:moveTo>
                  <a:pt x="1335096" y="22271"/>
                </a:moveTo>
                <a:cubicBezTo>
                  <a:pt x="1624939" y="85658"/>
                  <a:pt x="1845091" y="270505"/>
                  <a:pt x="1910656" y="479667"/>
                </a:cubicBezTo>
                <a:lnTo>
                  <a:pt x="1915439" y="505693"/>
                </a:lnTo>
                <a:lnTo>
                  <a:pt x="1928795" y="504030"/>
                </a:lnTo>
                <a:cubicBezTo>
                  <a:pt x="2183600" y="504030"/>
                  <a:pt x="2390161" y="759181"/>
                  <a:pt x="2390160" y="1073926"/>
                </a:cubicBezTo>
                <a:cubicBezTo>
                  <a:pt x="2390160" y="1270642"/>
                  <a:pt x="2309473" y="1444078"/>
                  <a:pt x="2186749" y="1546493"/>
                </a:cubicBezTo>
                <a:lnTo>
                  <a:pt x="2163658" y="1561974"/>
                </a:lnTo>
                <a:lnTo>
                  <a:pt x="2152226" y="1681243"/>
                </a:lnTo>
                <a:cubicBezTo>
                  <a:pt x="2096643" y="1966946"/>
                  <a:pt x="1856305" y="2181862"/>
                  <a:pt x="1568244" y="2181862"/>
                </a:cubicBezTo>
                <a:cubicBezTo>
                  <a:pt x="1485941" y="2181862"/>
                  <a:pt x="1407533" y="2164318"/>
                  <a:pt x="1336218" y="2132591"/>
                </a:cubicBezTo>
                <a:lnTo>
                  <a:pt x="1304112" y="2114262"/>
                </a:lnTo>
                <a:lnTo>
                  <a:pt x="1252787" y="2151612"/>
                </a:lnTo>
                <a:cubicBezTo>
                  <a:pt x="1100442" y="2241509"/>
                  <a:pt x="909601" y="2275983"/>
                  <a:pt x="716372" y="2233725"/>
                </a:cubicBezTo>
                <a:cubicBezTo>
                  <a:pt x="329915" y="2149210"/>
                  <a:pt x="80253" y="1789773"/>
                  <a:pt x="158736" y="1430898"/>
                </a:cubicBezTo>
                <a:lnTo>
                  <a:pt x="165772" y="1405437"/>
                </a:lnTo>
                <a:lnTo>
                  <a:pt x="145103" y="1391942"/>
                </a:lnTo>
                <a:cubicBezTo>
                  <a:pt x="-13150" y="1256179"/>
                  <a:pt x="-48808" y="980138"/>
                  <a:pt x="72184" y="727785"/>
                </a:cubicBezTo>
                <a:cubicBezTo>
                  <a:pt x="158608" y="547533"/>
                  <a:pt x="304501" y="422028"/>
                  <a:pt x="455502" y="379011"/>
                </a:cubicBezTo>
                <a:lnTo>
                  <a:pt x="529783" y="366173"/>
                </a:lnTo>
                <a:lnTo>
                  <a:pt x="559111" y="285986"/>
                </a:lnTo>
                <a:cubicBezTo>
                  <a:pt x="675984" y="64194"/>
                  <a:pt x="996946" y="-51680"/>
                  <a:pt x="1335096" y="222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8914E6D7-D207-1FE5-E1C1-C5732481E7D6}"/>
              </a:ext>
            </a:extLst>
          </p:cNvPr>
          <p:cNvSpPr/>
          <p:nvPr/>
        </p:nvSpPr>
        <p:spPr>
          <a:xfrm>
            <a:off x="7318138" y="3368535"/>
            <a:ext cx="174696" cy="17469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9483F5D8-47DF-0479-32E4-096774FB1CE5}"/>
              </a:ext>
            </a:extLst>
          </p:cNvPr>
          <p:cNvSpPr/>
          <p:nvPr/>
        </p:nvSpPr>
        <p:spPr>
          <a:xfrm>
            <a:off x="7370089" y="3606124"/>
            <a:ext cx="122745" cy="1227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D7635D4-20D4-EA8E-AF11-F5B5EAA77DDF}"/>
              </a:ext>
            </a:extLst>
          </p:cNvPr>
          <p:cNvSpPr txBox="1"/>
          <p:nvPr/>
        </p:nvSpPr>
        <p:spPr>
          <a:xfrm>
            <a:off x="6368856" y="1939312"/>
            <a:ext cx="1645002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주기적으로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돌아오는 업무평가</a:t>
            </a:r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</a:t>
            </a: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보고서를 쉽게 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작성할 수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없을까</a:t>
            </a:r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?</a:t>
            </a:r>
            <a:endParaRPr lang="ko-KR" altLang="en-US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18" name="자유형: 도형 17">
            <a:extLst>
              <a:ext uri="{FF2B5EF4-FFF2-40B4-BE49-F238E27FC236}">
                <a16:creationId xmlns:a16="http://schemas.microsoft.com/office/drawing/2014/main" id="{C02149CD-D1AC-F29E-86FB-CD8FD55C9058}"/>
              </a:ext>
            </a:extLst>
          </p:cNvPr>
          <p:cNvSpPr/>
          <p:nvPr/>
        </p:nvSpPr>
        <p:spPr>
          <a:xfrm rot="18811205">
            <a:off x="4422794" y="2488505"/>
            <a:ext cx="1800821" cy="1696464"/>
          </a:xfrm>
          <a:custGeom>
            <a:avLst/>
            <a:gdLst>
              <a:gd name="connsiteX0" fmla="*/ 1335096 w 2390160"/>
              <a:gd name="connsiteY0" fmla="*/ 22271 h 2251651"/>
              <a:gd name="connsiteX1" fmla="*/ 1910656 w 2390160"/>
              <a:gd name="connsiteY1" fmla="*/ 479667 h 2251651"/>
              <a:gd name="connsiteX2" fmla="*/ 1915439 w 2390160"/>
              <a:gd name="connsiteY2" fmla="*/ 505693 h 2251651"/>
              <a:gd name="connsiteX3" fmla="*/ 1928795 w 2390160"/>
              <a:gd name="connsiteY3" fmla="*/ 504030 h 2251651"/>
              <a:gd name="connsiteX4" fmla="*/ 2390160 w 2390160"/>
              <a:gd name="connsiteY4" fmla="*/ 1073926 h 2251651"/>
              <a:gd name="connsiteX5" fmla="*/ 2186749 w 2390160"/>
              <a:gd name="connsiteY5" fmla="*/ 1546493 h 2251651"/>
              <a:gd name="connsiteX6" fmla="*/ 2163658 w 2390160"/>
              <a:gd name="connsiteY6" fmla="*/ 1561974 h 2251651"/>
              <a:gd name="connsiteX7" fmla="*/ 2152226 w 2390160"/>
              <a:gd name="connsiteY7" fmla="*/ 1681243 h 2251651"/>
              <a:gd name="connsiteX8" fmla="*/ 1568244 w 2390160"/>
              <a:gd name="connsiteY8" fmla="*/ 2181862 h 2251651"/>
              <a:gd name="connsiteX9" fmla="*/ 1336218 w 2390160"/>
              <a:gd name="connsiteY9" fmla="*/ 2132591 h 2251651"/>
              <a:gd name="connsiteX10" fmla="*/ 1304112 w 2390160"/>
              <a:gd name="connsiteY10" fmla="*/ 2114262 h 2251651"/>
              <a:gd name="connsiteX11" fmla="*/ 1252787 w 2390160"/>
              <a:gd name="connsiteY11" fmla="*/ 2151612 h 2251651"/>
              <a:gd name="connsiteX12" fmla="*/ 716372 w 2390160"/>
              <a:gd name="connsiteY12" fmla="*/ 2233725 h 2251651"/>
              <a:gd name="connsiteX13" fmla="*/ 158736 w 2390160"/>
              <a:gd name="connsiteY13" fmla="*/ 1430898 h 2251651"/>
              <a:gd name="connsiteX14" fmla="*/ 165772 w 2390160"/>
              <a:gd name="connsiteY14" fmla="*/ 1405437 h 2251651"/>
              <a:gd name="connsiteX15" fmla="*/ 145103 w 2390160"/>
              <a:gd name="connsiteY15" fmla="*/ 1391942 h 2251651"/>
              <a:gd name="connsiteX16" fmla="*/ 72184 w 2390160"/>
              <a:gd name="connsiteY16" fmla="*/ 727785 h 2251651"/>
              <a:gd name="connsiteX17" fmla="*/ 455502 w 2390160"/>
              <a:gd name="connsiteY17" fmla="*/ 379011 h 2251651"/>
              <a:gd name="connsiteX18" fmla="*/ 529783 w 2390160"/>
              <a:gd name="connsiteY18" fmla="*/ 366173 h 2251651"/>
              <a:gd name="connsiteX19" fmla="*/ 559111 w 2390160"/>
              <a:gd name="connsiteY19" fmla="*/ 285986 h 2251651"/>
              <a:gd name="connsiteX20" fmla="*/ 1335096 w 2390160"/>
              <a:gd name="connsiteY20" fmla="*/ 22271 h 225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90160" h="2251651">
                <a:moveTo>
                  <a:pt x="1335096" y="22271"/>
                </a:moveTo>
                <a:cubicBezTo>
                  <a:pt x="1624939" y="85658"/>
                  <a:pt x="1845091" y="270505"/>
                  <a:pt x="1910656" y="479667"/>
                </a:cubicBezTo>
                <a:lnTo>
                  <a:pt x="1915439" y="505693"/>
                </a:lnTo>
                <a:lnTo>
                  <a:pt x="1928795" y="504030"/>
                </a:lnTo>
                <a:cubicBezTo>
                  <a:pt x="2183600" y="504030"/>
                  <a:pt x="2390161" y="759181"/>
                  <a:pt x="2390160" y="1073926"/>
                </a:cubicBezTo>
                <a:cubicBezTo>
                  <a:pt x="2390160" y="1270642"/>
                  <a:pt x="2309473" y="1444078"/>
                  <a:pt x="2186749" y="1546493"/>
                </a:cubicBezTo>
                <a:lnTo>
                  <a:pt x="2163658" y="1561974"/>
                </a:lnTo>
                <a:lnTo>
                  <a:pt x="2152226" y="1681243"/>
                </a:lnTo>
                <a:cubicBezTo>
                  <a:pt x="2096643" y="1966946"/>
                  <a:pt x="1856305" y="2181862"/>
                  <a:pt x="1568244" y="2181862"/>
                </a:cubicBezTo>
                <a:cubicBezTo>
                  <a:pt x="1485941" y="2181862"/>
                  <a:pt x="1407533" y="2164318"/>
                  <a:pt x="1336218" y="2132591"/>
                </a:cubicBezTo>
                <a:lnTo>
                  <a:pt x="1304112" y="2114262"/>
                </a:lnTo>
                <a:lnTo>
                  <a:pt x="1252787" y="2151612"/>
                </a:lnTo>
                <a:cubicBezTo>
                  <a:pt x="1100442" y="2241509"/>
                  <a:pt x="909601" y="2275983"/>
                  <a:pt x="716372" y="2233725"/>
                </a:cubicBezTo>
                <a:cubicBezTo>
                  <a:pt x="329915" y="2149210"/>
                  <a:pt x="80253" y="1789773"/>
                  <a:pt x="158736" y="1430898"/>
                </a:cubicBezTo>
                <a:lnTo>
                  <a:pt x="165772" y="1405437"/>
                </a:lnTo>
                <a:lnTo>
                  <a:pt x="145103" y="1391942"/>
                </a:lnTo>
                <a:cubicBezTo>
                  <a:pt x="-13150" y="1256179"/>
                  <a:pt x="-48808" y="980138"/>
                  <a:pt x="72184" y="727785"/>
                </a:cubicBezTo>
                <a:cubicBezTo>
                  <a:pt x="158608" y="547533"/>
                  <a:pt x="304501" y="422028"/>
                  <a:pt x="455502" y="379011"/>
                </a:cubicBezTo>
                <a:lnTo>
                  <a:pt x="529783" y="366173"/>
                </a:lnTo>
                <a:lnTo>
                  <a:pt x="559111" y="285986"/>
                </a:lnTo>
                <a:cubicBezTo>
                  <a:pt x="675984" y="64194"/>
                  <a:pt x="996946" y="-51680"/>
                  <a:pt x="1335096" y="222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9" name="자유형: 도형 18">
            <a:extLst>
              <a:ext uri="{FF2B5EF4-FFF2-40B4-BE49-F238E27FC236}">
                <a16:creationId xmlns:a16="http://schemas.microsoft.com/office/drawing/2014/main" id="{402A7DFA-ADDF-7F23-5405-4B81AA25B225}"/>
              </a:ext>
            </a:extLst>
          </p:cNvPr>
          <p:cNvSpPr/>
          <p:nvPr/>
        </p:nvSpPr>
        <p:spPr>
          <a:xfrm rot="18811205">
            <a:off x="8370824" y="2155056"/>
            <a:ext cx="1800821" cy="1696464"/>
          </a:xfrm>
          <a:custGeom>
            <a:avLst/>
            <a:gdLst>
              <a:gd name="connsiteX0" fmla="*/ 1335096 w 2390160"/>
              <a:gd name="connsiteY0" fmla="*/ 22271 h 2251651"/>
              <a:gd name="connsiteX1" fmla="*/ 1910656 w 2390160"/>
              <a:gd name="connsiteY1" fmla="*/ 479667 h 2251651"/>
              <a:gd name="connsiteX2" fmla="*/ 1915439 w 2390160"/>
              <a:gd name="connsiteY2" fmla="*/ 505693 h 2251651"/>
              <a:gd name="connsiteX3" fmla="*/ 1928795 w 2390160"/>
              <a:gd name="connsiteY3" fmla="*/ 504030 h 2251651"/>
              <a:gd name="connsiteX4" fmla="*/ 2390160 w 2390160"/>
              <a:gd name="connsiteY4" fmla="*/ 1073926 h 2251651"/>
              <a:gd name="connsiteX5" fmla="*/ 2186749 w 2390160"/>
              <a:gd name="connsiteY5" fmla="*/ 1546493 h 2251651"/>
              <a:gd name="connsiteX6" fmla="*/ 2163658 w 2390160"/>
              <a:gd name="connsiteY6" fmla="*/ 1561974 h 2251651"/>
              <a:gd name="connsiteX7" fmla="*/ 2152226 w 2390160"/>
              <a:gd name="connsiteY7" fmla="*/ 1681243 h 2251651"/>
              <a:gd name="connsiteX8" fmla="*/ 1568244 w 2390160"/>
              <a:gd name="connsiteY8" fmla="*/ 2181862 h 2251651"/>
              <a:gd name="connsiteX9" fmla="*/ 1336218 w 2390160"/>
              <a:gd name="connsiteY9" fmla="*/ 2132591 h 2251651"/>
              <a:gd name="connsiteX10" fmla="*/ 1304112 w 2390160"/>
              <a:gd name="connsiteY10" fmla="*/ 2114262 h 2251651"/>
              <a:gd name="connsiteX11" fmla="*/ 1252787 w 2390160"/>
              <a:gd name="connsiteY11" fmla="*/ 2151612 h 2251651"/>
              <a:gd name="connsiteX12" fmla="*/ 716372 w 2390160"/>
              <a:gd name="connsiteY12" fmla="*/ 2233725 h 2251651"/>
              <a:gd name="connsiteX13" fmla="*/ 158736 w 2390160"/>
              <a:gd name="connsiteY13" fmla="*/ 1430898 h 2251651"/>
              <a:gd name="connsiteX14" fmla="*/ 165772 w 2390160"/>
              <a:gd name="connsiteY14" fmla="*/ 1405437 h 2251651"/>
              <a:gd name="connsiteX15" fmla="*/ 145103 w 2390160"/>
              <a:gd name="connsiteY15" fmla="*/ 1391942 h 2251651"/>
              <a:gd name="connsiteX16" fmla="*/ 72184 w 2390160"/>
              <a:gd name="connsiteY16" fmla="*/ 727785 h 2251651"/>
              <a:gd name="connsiteX17" fmla="*/ 455502 w 2390160"/>
              <a:gd name="connsiteY17" fmla="*/ 379011 h 2251651"/>
              <a:gd name="connsiteX18" fmla="*/ 529783 w 2390160"/>
              <a:gd name="connsiteY18" fmla="*/ 366173 h 2251651"/>
              <a:gd name="connsiteX19" fmla="*/ 559111 w 2390160"/>
              <a:gd name="connsiteY19" fmla="*/ 285986 h 2251651"/>
              <a:gd name="connsiteX20" fmla="*/ 1335096 w 2390160"/>
              <a:gd name="connsiteY20" fmla="*/ 22271 h 225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90160" h="2251651">
                <a:moveTo>
                  <a:pt x="1335096" y="22271"/>
                </a:moveTo>
                <a:cubicBezTo>
                  <a:pt x="1624939" y="85658"/>
                  <a:pt x="1845091" y="270505"/>
                  <a:pt x="1910656" y="479667"/>
                </a:cubicBezTo>
                <a:lnTo>
                  <a:pt x="1915439" y="505693"/>
                </a:lnTo>
                <a:lnTo>
                  <a:pt x="1928795" y="504030"/>
                </a:lnTo>
                <a:cubicBezTo>
                  <a:pt x="2183600" y="504030"/>
                  <a:pt x="2390161" y="759181"/>
                  <a:pt x="2390160" y="1073926"/>
                </a:cubicBezTo>
                <a:cubicBezTo>
                  <a:pt x="2390160" y="1270642"/>
                  <a:pt x="2309473" y="1444078"/>
                  <a:pt x="2186749" y="1546493"/>
                </a:cubicBezTo>
                <a:lnTo>
                  <a:pt x="2163658" y="1561974"/>
                </a:lnTo>
                <a:lnTo>
                  <a:pt x="2152226" y="1681243"/>
                </a:lnTo>
                <a:cubicBezTo>
                  <a:pt x="2096643" y="1966946"/>
                  <a:pt x="1856305" y="2181862"/>
                  <a:pt x="1568244" y="2181862"/>
                </a:cubicBezTo>
                <a:cubicBezTo>
                  <a:pt x="1485941" y="2181862"/>
                  <a:pt x="1407533" y="2164318"/>
                  <a:pt x="1336218" y="2132591"/>
                </a:cubicBezTo>
                <a:lnTo>
                  <a:pt x="1304112" y="2114262"/>
                </a:lnTo>
                <a:lnTo>
                  <a:pt x="1252787" y="2151612"/>
                </a:lnTo>
                <a:cubicBezTo>
                  <a:pt x="1100442" y="2241509"/>
                  <a:pt x="909601" y="2275983"/>
                  <a:pt x="716372" y="2233725"/>
                </a:cubicBezTo>
                <a:cubicBezTo>
                  <a:pt x="329915" y="2149210"/>
                  <a:pt x="80253" y="1789773"/>
                  <a:pt x="158736" y="1430898"/>
                </a:cubicBezTo>
                <a:lnTo>
                  <a:pt x="165772" y="1405437"/>
                </a:lnTo>
                <a:lnTo>
                  <a:pt x="145103" y="1391942"/>
                </a:lnTo>
                <a:cubicBezTo>
                  <a:pt x="-13150" y="1256179"/>
                  <a:pt x="-48808" y="980138"/>
                  <a:pt x="72184" y="727785"/>
                </a:cubicBezTo>
                <a:cubicBezTo>
                  <a:pt x="158608" y="547533"/>
                  <a:pt x="304501" y="422028"/>
                  <a:pt x="455502" y="379011"/>
                </a:cubicBezTo>
                <a:lnTo>
                  <a:pt x="529783" y="366173"/>
                </a:lnTo>
                <a:lnTo>
                  <a:pt x="559111" y="285986"/>
                </a:lnTo>
                <a:cubicBezTo>
                  <a:pt x="675984" y="64194"/>
                  <a:pt x="996946" y="-51680"/>
                  <a:pt x="1335096" y="222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0" name="자유형: 도형 19">
            <a:extLst>
              <a:ext uri="{FF2B5EF4-FFF2-40B4-BE49-F238E27FC236}">
                <a16:creationId xmlns:a16="http://schemas.microsoft.com/office/drawing/2014/main" id="{5F659425-0603-B14A-CECF-C4F80D859F0C}"/>
              </a:ext>
            </a:extLst>
          </p:cNvPr>
          <p:cNvSpPr/>
          <p:nvPr/>
        </p:nvSpPr>
        <p:spPr>
          <a:xfrm rot="192256">
            <a:off x="8911977" y="4318792"/>
            <a:ext cx="1800821" cy="1696464"/>
          </a:xfrm>
          <a:custGeom>
            <a:avLst/>
            <a:gdLst>
              <a:gd name="connsiteX0" fmla="*/ 1335096 w 2390160"/>
              <a:gd name="connsiteY0" fmla="*/ 22271 h 2251651"/>
              <a:gd name="connsiteX1" fmla="*/ 1910656 w 2390160"/>
              <a:gd name="connsiteY1" fmla="*/ 479667 h 2251651"/>
              <a:gd name="connsiteX2" fmla="*/ 1915439 w 2390160"/>
              <a:gd name="connsiteY2" fmla="*/ 505693 h 2251651"/>
              <a:gd name="connsiteX3" fmla="*/ 1928795 w 2390160"/>
              <a:gd name="connsiteY3" fmla="*/ 504030 h 2251651"/>
              <a:gd name="connsiteX4" fmla="*/ 2390160 w 2390160"/>
              <a:gd name="connsiteY4" fmla="*/ 1073926 h 2251651"/>
              <a:gd name="connsiteX5" fmla="*/ 2186749 w 2390160"/>
              <a:gd name="connsiteY5" fmla="*/ 1546493 h 2251651"/>
              <a:gd name="connsiteX6" fmla="*/ 2163658 w 2390160"/>
              <a:gd name="connsiteY6" fmla="*/ 1561974 h 2251651"/>
              <a:gd name="connsiteX7" fmla="*/ 2152226 w 2390160"/>
              <a:gd name="connsiteY7" fmla="*/ 1681243 h 2251651"/>
              <a:gd name="connsiteX8" fmla="*/ 1568244 w 2390160"/>
              <a:gd name="connsiteY8" fmla="*/ 2181862 h 2251651"/>
              <a:gd name="connsiteX9" fmla="*/ 1336218 w 2390160"/>
              <a:gd name="connsiteY9" fmla="*/ 2132591 h 2251651"/>
              <a:gd name="connsiteX10" fmla="*/ 1304112 w 2390160"/>
              <a:gd name="connsiteY10" fmla="*/ 2114262 h 2251651"/>
              <a:gd name="connsiteX11" fmla="*/ 1252787 w 2390160"/>
              <a:gd name="connsiteY11" fmla="*/ 2151612 h 2251651"/>
              <a:gd name="connsiteX12" fmla="*/ 716372 w 2390160"/>
              <a:gd name="connsiteY12" fmla="*/ 2233725 h 2251651"/>
              <a:gd name="connsiteX13" fmla="*/ 158736 w 2390160"/>
              <a:gd name="connsiteY13" fmla="*/ 1430898 h 2251651"/>
              <a:gd name="connsiteX14" fmla="*/ 165772 w 2390160"/>
              <a:gd name="connsiteY14" fmla="*/ 1405437 h 2251651"/>
              <a:gd name="connsiteX15" fmla="*/ 145103 w 2390160"/>
              <a:gd name="connsiteY15" fmla="*/ 1391942 h 2251651"/>
              <a:gd name="connsiteX16" fmla="*/ 72184 w 2390160"/>
              <a:gd name="connsiteY16" fmla="*/ 727785 h 2251651"/>
              <a:gd name="connsiteX17" fmla="*/ 455502 w 2390160"/>
              <a:gd name="connsiteY17" fmla="*/ 379011 h 2251651"/>
              <a:gd name="connsiteX18" fmla="*/ 529783 w 2390160"/>
              <a:gd name="connsiteY18" fmla="*/ 366173 h 2251651"/>
              <a:gd name="connsiteX19" fmla="*/ 559111 w 2390160"/>
              <a:gd name="connsiteY19" fmla="*/ 285986 h 2251651"/>
              <a:gd name="connsiteX20" fmla="*/ 1335096 w 2390160"/>
              <a:gd name="connsiteY20" fmla="*/ 22271 h 225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90160" h="2251651">
                <a:moveTo>
                  <a:pt x="1335096" y="22271"/>
                </a:moveTo>
                <a:cubicBezTo>
                  <a:pt x="1624939" y="85658"/>
                  <a:pt x="1845091" y="270505"/>
                  <a:pt x="1910656" y="479667"/>
                </a:cubicBezTo>
                <a:lnTo>
                  <a:pt x="1915439" y="505693"/>
                </a:lnTo>
                <a:lnTo>
                  <a:pt x="1928795" y="504030"/>
                </a:lnTo>
                <a:cubicBezTo>
                  <a:pt x="2183600" y="504030"/>
                  <a:pt x="2390161" y="759181"/>
                  <a:pt x="2390160" y="1073926"/>
                </a:cubicBezTo>
                <a:cubicBezTo>
                  <a:pt x="2390160" y="1270642"/>
                  <a:pt x="2309473" y="1444078"/>
                  <a:pt x="2186749" y="1546493"/>
                </a:cubicBezTo>
                <a:lnTo>
                  <a:pt x="2163658" y="1561974"/>
                </a:lnTo>
                <a:lnTo>
                  <a:pt x="2152226" y="1681243"/>
                </a:lnTo>
                <a:cubicBezTo>
                  <a:pt x="2096643" y="1966946"/>
                  <a:pt x="1856305" y="2181862"/>
                  <a:pt x="1568244" y="2181862"/>
                </a:cubicBezTo>
                <a:cubicBezTo>
                  <a:pt x="1485941" y="2181862"/>
                  <a:pt x="1407533" y="2164318"/>
                  <a:pt x="1336218" y="2132591"/>
                </a:cubicBezTo>
                <a:lnTo>
                  <a:pt x="1304112" y="2114262"/>
                </a:lnTo>
                <a:lnTo>
                  <a:pt x="1252787" y="2151612"/>
                </a:lnTo>
                <a:cubicBezTo>
                  <a:pt x="1100442" y="2241509"/>
                  <a:pt x="909601" y="2275983"/>
                  <a:pt x="716372" y="2233725"/>
                </a:cubicBezTo>
                <a:cubicBezTo>
                  <a:pt x="329915" y="2149210"/>
                  <a:pt x="80253" y="1789773"/>
                  <a:pt x="158736" y="1430898"/>
                </a:cubicBezTo>
                <a:lnTo>
                  <a:pt x="165772" y="1405437"/>
                </a:lnTo>
                <a:lnTo>
                  <a:pt x="145103" y="1391942"/>
                </a:lnTo>
                <a:cubicBezTo>
                  <a:pt x="-13150" y="1256179"/>
                  <a:pt x="-48808" y="980138"/>
                  <a:pt x="72184" y="727785"/>
                </a:cubicBezTo>
                <a:cubicBezTo>
                  <a:pt x="158608" y="547533"/>
                  <a:pt x="304501" y="422028"/>
                  <a:pt x="455502" y="379011"/>
                </a:cubicBezTo>
                <a:lnTo>
                  <a:pt x="529783" y="366173"/>
                </a:lnTo>
                <a:lnTo>
                  <a:pt x="559111" y="285986"/>
                </a:lnTo>
                <a:cubicBezTo>
                  <a:pt x="675984" y="64194"/>
                  <a:pt x="996946" y="-51680"/>
                  <a:pt x="1335096" y="222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1" name="자유형: 도형 20">
            <a:extLst>
              <a:ext uri="{FF2B5EF4-FFF2-40B4-BE49-F238E27FC236}">
                <a16:creationId xmlns:a16="http://schemas.microsoft.com/office/drawing/2014/main" id="{18F28C1E-45A7-2E31-3989-E9531EE3A893}"/>
              </a:ext>
            </a:extLst>
          </p:cNvPr>
          <p:cNvSpPr/>
          <p:nvPr/>
        </p:nvSpPr>
        <p:spPr>
          <a:xfrm rot="18811205">
            <a:off x="4378326" y="4433578"/>
            <a:ext cx="1800821" cy="1696464"/>
          </a:xfrm>
          <a:custGeom>
            <a:avLst/>
            <a:gdLst>
              <a:gd name="connsiteX0" fmla="*/ 1335096 w 2390160"/>
              <a:gd name="connsiteY0" fmla="*/ 22271 h 2251651"/>
              <a:gd name="connsiteX1" fmla="*/ 1910656 w 2390160"/>
              <a:gd name="connsiteY1" fmla="*/ 479667 h 2251651"/>
              <a:gd name="connsiteX2" fmla="*/ 1915439 w 2390160"/>
              <a:gd name="connsiteY2" fmla="*/ 505693 h 2251651"/>
              <a:gd name="connsiteX3" fmla="*/ 1928795 w 2390160"/>
              <a:gd name="connsiteY3" fmla="*/ 504030 h 2251651"/>
              <a:gd name="connsiteX4" fmla="*/ 2390160 w 2390160"/>
              <a:gd name="connsiteY4" fmla="*/ 1073926 h 2251651"/>
              <a:gd name="connsiteX5" fmla="*/ 2186749 w 2390160"/>
              <a:gd name="connsiteY5" fmla="*/ 1546493 h 2251651"/>
              <a:gd name="connsiteX6" fmla="*/ 2163658 w 2390160"/>
              <a:gd name="connsiteY6" fmla="*/ 1561974 h 2251651"/>
              <a:gd name="connsiteX7" fmla="*/ 2152226 w 2390160"/>
              <a:gd name="connsiteY7" fmla="*/ 1681243 h 2251651"/>
              <a:gd name="connsiteX8" fmla="*/ 1568244 w 2390160"/>
              <a:gd name="connsiteY8" fmla="*/ 2181862 h 2251651"/>
              <a:gd name="connsiteX9" fmla="*/ 1336218 w 2390160"/>
              <a:gd name="connsiteY9" fmla="*/ 2132591 h 2251651"/>
              <a:gd name="connsiteX10" fmla="*/ 1304112 w 2390160"/>
              <a:gd name="connsiteY10" fmla="*/ 2114262 h 2251651"/>
              <a:gd name="connsiteX11" fmla="*/ 1252787 w 2390160"/>
              <a:gd name="connsiteY11" fmla="*/ 2151612 h 2251651"/>
              <a:gd name="connsiteX12" fmla="*/ 716372 w 2390160"/>
              <a:gd name="connsiteY12" fmla="*/ 2233725 h 2251651"/>
              <a:gd name="connsiteX13" fmla="*/ 158736 w 2390160"/>
              <a:gd name="connsiteY13" fmla="*/ 1430898 h 2251651"/>
              <a:gd name="connsiteX14" fmla="*/ 165772 w 2390160"/>
              <a:gd name="connsiteY14" fmla="*/ 1405437 h 2251651"/>
              <a:gd name="connsiteX15" fmla="*/ 145103 w 2390160"/>
              <a:gd name="connsiteY15" fmla="*/ 1391942 h 2251651"/>
              <a:gd name="connsiteX16" fmla="*/ 72184 w 2390160"/>
              <a:gd name="connsiteY16" fmla="*/ 727785 h 2251651"/>
              <a:gd name="connsiteX17" fmla="*/ 455502 w 2390160"/>
              <a:gd name="connsiteY17" fmla="*/ 379011 h 2251651"/>
              <a:gd name="connsiteX18" fmla="*/ 529783 w 2390160"/>
              <a:gd name="connsiteY18" fmla="*/ 366173 h 2251651"/>
              <a:gd name="connsiteX19" fmla="*/ 559111 w 2390160"/>
              <a:gd name="connsiteY19" fmla="*/ 285986 h 2251651"/>
              <a:gd name="connsiteX20" fmla="*/ 1335096 w 2390160"/>
              <a:gd name="connsiteY20" fmla="*/ 22271 h 225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90160" h="2251651">
                <a:moveTo>
                  <a:pt x="1335096" y="22271"/>
                </a:moveTo>
                <a:cubicBezTo>
                  <a:pt x="1624939" y="85658"/>
                  <a:pt x="1845091" y="270505"/>
                  <a:pt x="1910656" y="479667"/>
                </a:cubicBezTo>
                <a:lnTo>
                  <a:pt x="1915439" y="505693"/>
                </a:lnTo>
                <a:lnTo>
                  <a:pt x="1928795" y="504030"/>
                </a:lnTo>
                <a:cubicBezTo>
                  <a:pt x="2183600" y="504030"/>
                  <a:pt x="2390161" y="759181"/>
                  <a:pt x="2390160" y="1073926"/>
                </a:cubicBezTo>
                <a:cubicBezTo>
                  <a:pt x="2390160" y="1270642"/>
                  <a:pt x="2309473" y="1444078"/>
                  <a:pt x="2186749" y="1546493"/>
                </a:cubicBezTo>
                <a:lnTo>
                  <a:pt x="2163658" y="1561974"/>
                </a:lnTo>
                <a:lnTo>
                  <a:pt x="2152226" y="1681243"/>
                </a:lnTo>
                <a:cubicBezTo>
                  <a:pt x="2096643" y="1966946"/>
                  <a:pt x="1856305" y="2181862"/>
                  <a:pt x="1568244" y="2181862"/>
                </a:cubicBezTo>
                <a:cubicBezTo>
                  <a:pt x="1485941" y="2181862"/>
                  <a:pt x="1407533" y="2164318"/>
                  <a:pt x="1336218" y="2132591"/>
                </a:cubicBezTo>
                <a:lnTo>
                  <a:pt x="1304112" y="2114262"/>
                </a:lnTo>
                <a:lnTo>
                  <a:pt x="1252787" y="2151612"/>
                </a:lnTo>
                <a:cubicBezTo>
                  <a:pt x="1100442" y="2241509"/>
                  <a:pt x="909601" y="2275983"/>
                  <a:pt x="716372" y="2233725"/>
                </a:cubicBezTo>
                <a:cubicBezTo>
                  <a:pt x="329915" y="2149210"/>
                  <a:pt x="80253" y="1789773"/>
                  <a:pt x="158736" y="1430898"/>
                </a:cubicBezTo>
                <a:lnTo>
                  <a:pt x="165772" y="1405437"/>
                </a:lnTo>
                <a:lnTo>
                  <a:pt x="145103" y="1391942"/>
                </a:lnTo>
                <a:cubicBezTo>
                  <a:pt x="-13150" y="1256179"/>
                  <a:pt x="-48808" y="980138"/>
                  <a:pt x="72184" y="727785"/>
                </a:cubicBezTo>
                <a:cubicBezTo>
                  <a:pt x="158608" y="547533"/>
                  <a:pt x="304501" y="422028"/>
                  <a:pt x="455502" y="379011"/>
                </a:cubicBezTo>
                <a:lnTo>
                  <a:pt x="529783" y="366173"/>
                </a:lnTo>
                <a:lnTo>
                  <a:pt x="559111" y="285986"/>
                </a:lnTo>
                <a:cubicBezTo>
                  <a:pt x="675984" y="64194"/>
                  <a:pt x="996946" y="-51680"/>
                  <a:pt x="1335096" y="222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9CF38736-D849-79DD-7B5D-F9294B41CB83}"/>
              </a:ext>
            </a:extLst>
          </p:cNvPr>
          <p:cNvSpPr/>
          <p:nvPr/>
        </p:nvSpPr>
        <p:spPr>
          <a:xfrm>
            <a:off x="6266674" y="3461490"/>
            <a:ext cx="174696" cy="17469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DF1CE9F-4F5F-0F07-55A1-93BA940C12C9}"/>
              </a:ext>
            </a:extLst>
          </p:cNvPr>
          <p:cNvSpPr/>
          <p:nvPr/>
        </p:nvSpPr>
        <p:spPr>
          <a:xfrm>
            <a:off x="6469380" y="3633063"/>
            <a:ext cx="122745" cy="1227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22D62B8D-902F-58D2-47FC-9FB8D79889CD}"/>
              </a:ext>
            </a:extLst>
          </p:cNvPr>
          <p:cNvSpPr/>
          <p:nvPr/>
        </p:nvSpPr>
        <p:spPr>
          <a:xfrm>
            <a:off x="6559142" y="3796353"/>
            <a:ext cx="104091" cy="10409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5C0EC458-7B52-DF62-9890-43FAA5B55478}"/>
              </a:ext>
            </a:extLst>
          </p:cNvPr>
          <p:cNvSpPr/>
          <p:nvPr/>
        </p:nvSpPr>
        <p:spPr>
          <a:xfrm>
            <a:off x="8282226" y="3458367"/>
            <a:ext cx="174696" cy="17469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1F9ABFC5-0810-116B-BEEE-06DB374EE798}"/>
              </a:ext>
            </a:extLst>
          </p:cNvPr>
          <p:cNvSpPr/>
          <p:nvPr/>
        </p:nvSpPr>
        <p:spPr>
          <a:xfrm>
            <a:off x="8148053" y="3615224"/>
            <a:ext cx="122745" cy="1227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E2EA9888-E525-D84B-D3E8-E1B6F71845F2}"/>
              </a:ext>
            </a:extLst>
          </p:cNvPr>
          <p:cNvSpPr/>
          <p:nvPr/>
        </p:nvSpPr>
        <p:spPr>
          <a:xfrm>
            <a:off x="8055184" y="3778515"/>
            <a:ext cx="104091" cy="10409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B835EAA3-F9A6-85B8-CF24-CF53743E51F3}"/>
              </a:ext>
            </a:extLst>
          </p:cNvPr>
          <p:cNvSpPr/>
          <p:nvPr/>
        </p:nvSpPr>
        <p:spPr>
          <a:xfrm>
            <a:off x="6008652" y="4525211"/>
            <a:ext cx="174696" cy="17469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F6D5EC74-DCDA-05C0-D624-8A031587BAEB}"/>
              </a:ext>
            </a:extLst>
          </p:cNvPr>
          <p:cNvSpPr/>
          <p:nvPr/>
        </p:nvSpPr>
        <p:spPr>
          <a:xfrm>
            <a:off x="6231277" y="4451010"/>
            <a:ext cx="122745" cy="1227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9A36F67D-D099-74E6-577D-7523306046D3}"/>
              </a:ext>
            </a:extLst>
          </p:cNvPr>
          <p:cNvSpPr/>
          <p:nvPr/>
        </p:nvSpPr>
        <p:spPr>
          <a:xfrm>
            <a:off x="8695904" y="4612559"/>
            <a:ext cx="174696" cy="17469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EF83C282-5D8A-953C-F8DF-7255D3A88E84}"/>
              </a:ext>
            </a:extLst>
          </p:cNvPr>
          <p:cNvSpPr/>
          <p:nvPr/>
        </p:nvSpPr>
        <p:spPr>
          <a:xfrm>
            <a:off x="8503263" y="4612559"/>
            <a:ext cx="122745" cy="1227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D69F40A-C9D2-62CD-9AB7-3A330580F4F7}"/>
              </a:ext>
            </a:extLst>
          </p:cNvPr>
          <p:cNvSpPr txBox="1"/>
          <p:nvPr/>
        </p:nvSpPr>
        <p:spPr>
          <a:xfrm>
            <a:off x="4593214" y="2832147"/>
            <a:ext cx="14734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최신 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VR</a:t>
            </a:r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시뮬레이터도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6</a:t>
            </a:r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개월만 지나면</a:t>
            </a:r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애물단지</a:t>
            </a:r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??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0A44B91-E9C1-C8AF-5906-44B1568402D2}"/>
              </a:ext>
            </a:extLst>
          </p:cNvPr>
          <p:cNvSpPr txBox="1"/>
          <p:nvPr/>
        </p:nvSpPr>
        <p:spPr>
          <a:xfrm>
            <a:off x="4565862" y="4836694"/>
            <a:ext cx="14750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>
                <a:solidFill>
                  <a:schemeClr val="tx1">
                    <a:lumMod val="95000"/>
                    <a:lumOff val="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너무 오래된 </a:t>
            </a:r>
            <a:endParaRPr lang="en-US" altLang="ko-KR" sz="1500">
              <a:solidFill>
                <a:schemeClr val="tx1">
                  <a:lumMod val="95000"/>
                  <a:lumOff val="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chemeClr val="tx1">
                    <a:lumMod val="95000"/>
                    <a:lumOff val="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관리시스템</a:t>
            </a:r>
            <a:r>
              <a:rPr lang="en-US" altLang="ko-KR" sz="1500">
                <a:solidFill>
                  <a:schemeClr val="tx1">
                    <a:lumMod val="95000"/>
                    <a:lumOff val="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</a:p>
          <a:p>
            <a:pPr algn="ctr"/>
            <a:r>
              <a:rPr lang="ko-KR" altLang="en-US" sz="1500">
                <a:solidFill>
                  <a:schemeClr val="tx1">
                    <a:lumMod val="95000"/>
                    <a:lumOff val="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자료 취합이 너무</a:t>
            </a:r>
            <a:endParaRPr lang="en-US" altLang="ko-KR" sz="1500">
              <a:solidFill>
                <a:schemeClr val="tx1">
                  <a:lumMod val="95000"/>
                  <a:lumOff val="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chemeClr val="tx1">
                    <a:lumMod val="95000"/>
                    <a:lumOff val="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어렵습니다</a:t>
            </a:r>
            <a:r>
              <a:rPr lang="en-US" altLang="ko-KR" sz="1500">
                <a:solidFill>
                  <a:schemeClr val="tx1">
                    <a:lumMod val="95000"/>
                    <a:lumOff val="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.</a:t>
            </a:r>
            <a:r>
              <a:rPr lang="ko-KR" altLang="en-US" sz="1500">
                <a:solidFill>
                  <a:schemeClr val="tx1">
                    <a:lumMod val="95000"/>
                    <a:lumOff val="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</a:t>
            </a:r>
            <a:endParaRPr lang="en-US" altLang="ko-KR" sz="1500">
              <a:solidFill>
                <a:schemeClr val="tx1">
                  <a:lumMod val="95000"/>
                  <a:lumOff val="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A8A5CD7-96DA-CA7D-9511-2D4725A9818D}"/>
              </a:ext>
            </a:extLst>
          </p:cNvPr>
          <p:cNvSpPr txBox="1"/>
          <p:nvPr/>
        </p:nvSpPr>
        <p:spPr>
          <a:xfrm>
            <a:off x="8962565" y="4875573"/>
            <a:ext cx="1811714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>
                <a:solidFill>
                  <a:schemeClr val="tx1">
                    <a:lumMod val="95000"/>
                    <a:lumOff val="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상위기관 시설물 평가</a:t>
            </a:r>
            <a:endParaRPr lang="en-US" altLang="ko-KR" sz="1500">
              <a:solidFill>
                <a:schemeClr val="tx1">
                  <a:lumMod val="95000"/>
                  <a:lumOff val="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chemeClr val="tx1">
                    <a:lumMod val="95000"/>
                    <a:lumOff val="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그 기준을</a:t>
            </a:r>
            <a:endParaRPr lang="en-US" altLang="ko-KR" sz="1500">
              <a:solidFill>
                <a:schemeClr val="tx1">
                  <a:lumMod val="95000"/>
                  <a:lumOff val="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chemeClr val="tx1">
                    <a:lumMod val="95000"/>
                    <a:lumOff val="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어떻게 관리할까</a:t>
            </a:r>
            <a:r>
              <a:rPr lang="en-US" altLang="ko-KR" sz="1500">
                <a:solidFill>
                  <a:schemeClr val="tx1">
                    <a:lumMod val="95000"/>
                    <a:lumOff val="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?</a:t>
            </a:r>
            <a:endParaRPr lang="ko-KR" altLang="en-US" sz="1500">
              <a:solidFill>
                <a:schemeClr val="tx1">
                  <a:lumMod val="95000"/>
                  <a:lumOff val="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67A5E0A-AB3E-D0FB-BA92-CF6E046D3133}"/>
              </a:ext>
            </a:extLst>
          </p:cNvPr>
          <p:cNvSpPr txBox="1"/>
          <p:nvPr/>
        </p:nvSpPr>
        <p:spPr>
          <a:xfrm>
            <a:off x="8402384" y="2499550"/>
            <a:ext cx="1790876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지역민 모두가 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공정하고 평등하게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이용할 수 있는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시스템을 만들고 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싶습니다</a:t>
            </a:r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.</a:t>
            </a:r>
            <a:endParaRPr lang="ko-KR" altLang="en-US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D4539FE-5516-B3F0-9B3B-8FC4257718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267" y="4057691"/>
            <a:ext cx="1349593" cy="1937565"/>
          </a:xfrm>
          <a:prstGeom prst="rect">
            <a:avLst/>
          </a:prstGeo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7CE7419-FF32-E056-0D77-C8A587395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/>
              <a:t>「기관담당자</a:t>
            </a:r>
            <a:r>
              <a:rPr lang="en-US" altLang="ko-KR"/>
              <a:t> </a:t>
            </a:r>
            <a:r>
              <a:rPr lang="ko-KR" altLang="en-US"/>
              <a:t>입장」</a:t>
            </a:r>
            <a:endParaRPr lang="en-US" altLang="ko-KR"/>
          </a:p>
          <a:p>
            <a:r>
              <a:rPr lang="ko-KR" altLang="en-US">
                <a:solidFill>
                  <a:srgbClr val="418AE8"/>
                </a:solidFill>
              </a:rPr>
              <a:t>부족한 예산에 겨우 지원</a:t>
            </a:r>
            <a:r>
              <a:rPr lang="ko-KR" altLang="en-US"/>
              <a:t>했더니</a:t>
            </a:r>
            <a:r>
              <a:rPr lang="ko-KR" altLang="en-US">
                <a:solidFill>
                  <a:srgbClr val="418AE8"/>
                </a:solidFill>
              </a:rPr>
              <a:t> </a:t>
            </a:r>
            <a:endParaRPr lang="en-US" altLang="ko-KR">
              <a:solidFill>
                <a:srgbClr val="418AE8"/>
              </a:solidFill>
            </a:endParaRPr>
          </a:p>
          <a:p>
            <a:r>
              <a:rPr lang="ko-KR" altLang="en-US"/>
              <a:t>인정도 못 받는군요</a:t>
            </a:r>
            <a:r>
              <a:rPr lang="en-US" altLang="ko-KR"/>
              <a:t>. 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8302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888C0AF-E3A3-E479-88DA-AF304BF8AA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/>
              <a:t>CONTENTS</a:t>
            </a:r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8C6311-DAF9-BB1E-977C-7A9568E01DAF}"/>
              </a:ext>
            </a:extLst>
          </p:cNvPr>
          <p:cNvSpPr txBox="1"/>
          <p:nvPr/>
        </p:nvSpPr>
        <p:spPr>
          <a:xfrm>
            <a:off x="5355772" y="1409700"/>
            <a:ext cx="444352" cy="38947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>
                <a:solidFill>
                  <a:srgbClr val="418AE8"/>
                </a:solidFill>
                <a:latin typeface="+mj-ea"/>
                <a:ea typeface="+mj-ea"/>
              </a:rPr>
              <a:t>01</a:t>
            </a:r>
          </a:p>
          <a:p>
            <a:pPr>
              <a:lnSpc>
                <a:spcPct val="200000"/>
              </a:lnSpc>
            </a:pPr>
            <a:r>
              <a:rPr lang="en-US" altLang="ko-KR">
                <a:solidFill>
                  <a:srgbClr val="418AE8"/>
                </a:solidFill>
                <a:latin typeface="+mj-ea"/>
                <a:ea typeface="+mj-ea"/>
              </a:rPr>
              <a:t>02</a:t>
            </a:r>
          </a:p>
          <a:p>
            <a:pPr>
              <a:lnSpc>
                <a:spcPct val="200000"/>
              </a:lnSpc>
            </a:pPr>
            <a:r>
              <a:rPr lang="en-US" altLang="ko-KR">
                <a:solidFill>
                  <a:srgbClr val="418AE8"/>
                </a:solidFill>
                <a:latin typeface="+mj-ea"/>
                <a:ea typeface="+mj-ea"/>
              </a:rPr>
              <a:t>03</a:t>
            </a:r>
          </a:p>
          <a:p>
            <a:pPr>
              <a:lnSpc>
                <a:spcPct val="200000"/>
              </a:lnSpc>
            </a:pPr>
            <a:r>
              <a:rPr lang="en-US" altLang="ko-KR">
                <a:solidFill>
                  <a:srgbClr val="418AE8"/>
                </a:solidFill>
                <a:latin typeface="+mj-ea"/>
                <a:ea typeface="+mj-ea"/>
              </a:rPr>
              <a:t>04</a:t>
            </a:r>
          </a:p>
          <a:p>
            <a:pPr>
              <a:lnSpc>
                <a:spcPct val="200000"/>
              </a:lnSpc>
            </a:pPr>
            <a:r>
              <a:rPr lang="en-US" altLang="ko-KR">
                <a:solidFill>
                  <a:srgbClr val="418AE8"/>
                </a:solidFill>
                <a:latin typeface="+mj-ea"/>
                <a:ea typeface="+mj-ea"/>
              </a:rPr>
              <a:t>05</a:t>
            </a:r>
          </a:p>
          <a:p>
            <a:pPr>
              <a:lnSpc>
                <a:spcPct val="200000"/>
              </a:lnSpc>
            </a:pPr>
            <a:r>
              <a:rPr lang="en-US" altLang="ko-KR">
                <a:solidFill>
                  <a:srgbClr val="418AE8"/>
                </a:solidFill>
                <a:latin typeface="+mj-ea"/>
                <a:ea typeface="+mj-ea"/>
              </a:rPr>
              <a:t>06</a:t>
            </a:r>
          </a:p>
          <a:p>
            <a:pPr>
              <a:lnSpc>
                <a:spcPct val="200000"/>
              </a:lnSpc>
            </a:pPr>
            <a:r>
              <a:rPr lang="en-US" altLang="ko-KR">
                <a:solidFill>
                  <a:srgbClr val="418AE8"/>
                </a:solidFill>
                <a:latin typeface="+mj-ea"/>
                <a:ea typeface="+mj-ea"/>
              </a:rPr>
              <a:t>07</a:t>
            </a:r>
            <a:endParaRPr lang="ko-KR" altLang="en-US">
              <a:solidFill>
                <a:srgbClr val="418AE8"/>
              </a:solidFill>
              <a:latin typeface="+mj-ea"/>
              <a:ea typeface="+mj-e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F1CA9F-55A2-4152-8466-E8D5FA78A5BE}"/>
              </a:ext>
            </a:extLst>
          </p:cNvPr>
          <p:cNvSpPr txBox="1"/>
          <p:nvPr/>
        </p:nvSpPr>
        <p:spPr>
          <a:xfrm>
            <a:off x="5873824" y="1409700"/>
            <a:ext cx="3603551" cy="389478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/>
              </a:rPr>
              <a:t>AIATTI </a:t>
            </a:r>
            <a:r>
              <a:rPr lang="ko-KR" altLang="en-US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/>
              </a:rPr>
              <a:t>미래교육 통합 관리솔루션은</a:t>
            </a:r>
            <a:r>
              <a:rPr lang="en-US" altLang="ko-KR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/>
              </a:rPr>
              <a:t>?</a:t>
            </a:r>
          </a:p>
          <a:p>
            <a:pPr>
              <a:lnSpc>
                <a:spcPct val="200000"/>
              </a:lnSpc>
            </a:pPr>
            <a:r>
              <a:rPr lang="ko-KR" altLang="en-US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/>
              </a:rPr>
              <a:t>특장점</a:t>
            </a:r>
            <a:endParaRPr lang="en-US" altLang="ko-KR">
              <a:solidFill>
                <a:srgbClr val="404040"/>
              </a:solidFill>
              <a:latin typeface="KoPub돋움체 Light" panose="00000300000000000000" pitchFamily="2" charset="-127"/>
              <a:ea typeface="KoPub돋움체 Light"/>
            </a:endParaRPr>
          </a:p>
          <a:p>
            <a:pPr>
              <a:lnSpc>
                <a:spcPct val="200000"/>
              </a:lnSpc>
            </a:pPr>
            <a:r>
              <a:rPr lang="ko-KR" altLang="en-US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/>
              </a:rPr>
              <a:t>주요 기능</a:t>
            </a:r>
            <a:endParaRPr lang="en-US" altLang="ko-KR">
              <a:solidFill>
                <a:srgbClr val="404040"/>
              </a:solidFill>
              <a:latin typeface="KoPub돋움체 Light" panose="00000300000000000000" pitchFamily="2" charset="-127"/>
              <a:ea typeface="KoPub돋움체 Light"/>
            </a:endParaRPr>
          </a:p>
          <a:p>
            <a:pPr>
              <a:lnSpc>
                <a:spcPct val="200000"/>
              </a:lnSpc>
            </a:pPr>
            <a:r>
              <a:rPr lang="ko-KR" altLang="en-US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/>
              </a:rPr>
              <a:t>솔루션 구성도</a:t>
            </a:r>
            <a:endParaRPr lang="en-US" altLang="ko-KR">
              <a:solidFill>
                <a:srgbClr val="404040"/>
              </a:solidFill>
              <a:latin typeface="KoPub돋움체 Light" panose="00000300000000000000" pitchFamily="2" charset="-127"/>
              <a:ea typeface="KoPub돋움체 Light"/>
            </a:endParaRPr>
          </a:p>
          <a:p>
            <a:pPr>
              <a:lnSpc>
                <a:spcPct val="200000"/>
              </a:lnSpc>
            </a:pPr>
            <a:r>
              <a:rPr lang="ko-KR" altLang="en-US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/>
              </a:rPr>
              <a:t>솔루션 개발 </a:t>
            </a:r>
            <a:r>
              <a:rPr lang="en-US" altLang="ko-KR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/>
              </a:rPr>
              <a:t>ROADMAP</a:t>
            </a:r>
          </a:p>
          <a:p>
            <a:pPr>
              <a:lnSpc>
                <a:spcPct val="200000"/>
              </a:lnSpc>
            </a:pPr>
            <a:r>
              <a:rPr lang="ko-KR" altLang="en-US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/>
              </a:rPr>
              <a:t>가격</a:t>
            </a:r>
            <a:r>
              <a:rPr lang="en-US" altLang="ko-KR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/>
              </a:rPr>
              <a:t> </a:t>
            </a:r>
            <a:r>
              <a:rPr lang="ko-KR" altLang="en-US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/>
              </a:rPr>
              <a:t>및 구성</a:t>
            </a:r>
            <a:endParaRPr lang="en-US" altLang="ko-KR">
              <a:solidFill>
                <a:srgbClr val="404040"/>
              </a:solidFill>
              <a:latin typeface="KoPub돋움체 Light" panose="00000300000000000000" pitchFamily="2" charset="-127"/>
              <a:ea typeface="KoPub돋움체 Light"/>
            </a:endParaRPr>
          </a:p>
          <a:p>
            <a:pPr>
              <a:lnSpc>
                <a:spcPct val="200000"/>
              </a:lnSpc>
            </a:pPr>
            <a:r>
              <a:rPr lang="ko-KR" altLang="en-US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/>
              </a:rPr>
              <a:t>기관 소개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5B21058-A14C-1270-2AB2-69B9B55EF80A}"/>
              </a:ext>
            </a:extLst>
          </p:cNvPr>
          <p:cNvSpPr/>
          <p:nvPr/>
        </p:nvSpPr>
        <p:spPr>
          <a:xfrm>
            <a:off x="11255829" y="319314"/>
            <a:ext cx="166914" cy="35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2652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1436BA36-D9E8-038F-E2AD-2C565E8AEEF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0" t="23506" r="11834" b="3859"/>
          <a:stretch>
            <a:fillRect/>
          </a:stretch>
        </p:blipFill>
        <p:spPr>
          <a:xfrm>
            <a:off x="5730240" y="2841784"/>
            <a:ext cx="6461760" cy="4016216"/>
          </a:xfrm>
          <a:custGeom>
            <a:avLst/>
            <a:gdLst>
              <a:gd name="connsiteX0" fmla="*/ 6461760 w 6461760"/>
              <a:gd name="connsiteY0" fmla="*/ 0 h 4016216"/>
              <a:gd name="connsiteX1" fmla="*/ 6461760 w 6461760"/>
              <a:gd name="connsiteY1" fmla="*/ 4016216 h 4016216"/>
              <a:gd name="connsiteX2" fmla="*/ 0 w 6461760"/>
              <a:gd name="connsiteY2" fmla="*/ 4016216 h 4016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61760" h="4016216">
                <a:moveTo>
                  <a:pt x="6461760" y="0"/>
                </a:moveTo>
                <a:lnTo>
                  <a:pt x="6461760" y="4016216"/>
                </a:lnTo>
                <a:lnTo>
                  <a:pt x="0" y="4016216"/>
                </a:lnTo>
                <a:close/>
              </a:path>
            </a:pathLst>
          </a:cu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6454AB26-5975-2BB8-6FC2-F11CF6B80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>
                <a:ea typeface="KoPub돋움체 Light"/>
              </a:rPr>
              <a:t>미래교육 통합 관리솔루션 AIATTI</a:t>
            </a:r>
            <a:r>
              <a:rPr lang="en-US" altLang="ko-KR">
                <a:ea typeface="KoPub돋움체 Light"/>
              </a:rPr>
              <a:t> </a:t>
            </a:r>
            <a:r>
              <a:rPr lang="ko-KR" altLang="en-US">
                <a:ea typeface="KoPub돋움체 Light"/>
              </a:rPr>
              <a:t>란</a:t>
            </a:r>
            <a:r>
              <a:rPr lang="en-US" altLang="ko-KR">
                <a:ea typeface="KoPub돋움체 Light"/>
              </a:rPr>
              <a:t>?</a:t>
            </a:r>
            <a:endParaRPr lang="ko-KR" altLang="en-US">
              <a:ea typeface="KoPub돋움체 Light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83769CC-CFDD-7A20-8F72-59A46F612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10</a:t>
            </a:fld>
            <a:endParaRPr lang="ko-KR" altLang="en-US"/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156B2CD3-4D98-EB7D-1BEF-2D3C4B737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/>
              <a:t>스마트한 미래교육 통합 관리솔루션</a:t>
            </a:r>
            <a:endParaRPr lang="en-US" altLang="ko-KR"/>
          </a:p>
          <a:p>
            <a:r>
              <a:rPr lang="en-US" altLang="ko-KR">
                <a:solidFill>
                  <a:srgbClr val="418AE8"/>
                </a:solidFill>
              </a:rPr>
              <a:t>AIATTI</a:t>
            </a:r>
            <a:r>
              <a:rPr lang="ko-KR" altLang="en-US"/>
              <a:t>란</a:t>
            </a:r>
            <a:r>
              <a:rPr lang="en-US" altLang="ko-KR"/>
              <a:t>?</a:t>
            </a:r>
            <a:endParaRPr lang="ko-KR" altLang="en-US"/>
          </a:p>
        </p:txBody>
      </p:sp>
      <p:pic>
        <p:nvPicPr>
          <p:cNvPr id="15" name="그림 14" descr="텍스트, 컴퓨터, 모니터, 실내이(가) 표시된 사진&#10;&#10;자동 생성된 설명">
            <a:extLst>
              <a:ext uri="{FF2B5EF4-FFF2-40B4-BE49-F238E27FC236}">
                <a16:creationId xmlns:a16="http://schemas.microsoft.com/office/drawing/2014/main" id="{63AE8E85-410C-D6BA-F5E5-52FDE49AB3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142" y="2999173"/>
            <a:ext cx="4810468" cy="2834689"/>
          </a:xfrm>
          <a:prstGeom prst="rect">
            <a:avLst/>
          </a:prstGeom>
        </p:spPr>
      </p:pic>
      <p:pic>
        <p:nvPicPr>
          <p:cNvPr id="5" name="내용 개체 틀 14">
            <a:extLst>
              <a:ext uri="{FF2B5EF4-FFF2-40B4-BE49-F238E27FC236}">
                <a16:creationId xmlns:a16="http://schemas.microsoft.com/office/drawing/2014/main" id="{2FD0C002-D6E0-46C2-340B-208E117C75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1901" y="2518258"/>
            <a:ext cx="1037062" cy="102579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9809388-F493-5AAA-A705-E5EC9AAAF88B}"/>
              </a:ext>
            </a:extLst>
          </p:cNvPr>
          <p:cNvSpPr txBox="1"/>
          <p:nvPr/>
        </p:nvSpPr>
        <p:spPr>
          <a:xfrm>
            <a:off x="509016" y="2845284"/>
            <a:ext cx="8025384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sz="1400">
                <a:latin typeface="KoPub돋움체 Light" panose="00000300000000000000" pitchFamily="2" charset="-127"/>
                <a:ea typeface="KoPub돋움체 Light"/>
              </a:rPr>
              <a:t>AIATTI </a:t>
            </a:r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미래교육 통합 관리솔루션은 공공기관 </a:t>
            </a:r>
            <a:r>
              <a:rPr lang="en-US" altLang="ko-KR" sz="1400">
                <a:latin typeface="KoPub돋움체 Light" panose="00000300000000000000" pitchFamily="2" charset="-127"/>
                <a:ea typeface="KoPub돋움체 Light"/>
              </a:rPr>
              <a:t>O2O </a:t>
            </a:r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미래교육에 필요한</a:t>
            </a:r>
            <a:endParaRPr lang="en-US" altLang="ko-KR" sz="1400">
              <a:latin typeface="KoPub돋움체 Light" panose="00000300000000000000" pitchFamily="2" charset="-127"/>
              <a:ea typeface="KoPub돋움체 Light"/>
            </a:endParaRPr>
          </a:p>
          <a:p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다양한 청소년사업</a:t>
            </a:r>
            <a:r>
              <a:rPr lang="en-US" altLang="ko-KR" sz="1400">
                <a:latin typeface="KoPub돋움체 Light" panose="00000300000000000000" pitchFamily="2" charset="-127"/>
                <a:ea typeface="KoPub돋움체 Light"/>
              </a:rPr>
              <a:t>(</a:t>
            </a:r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프로그램</a:t>
            </a:r>
            <a:r>
              <a:rPr lang="en-US" altLang="ko-KR" sz="1400">
                <a:latin typeface="KoPub돋움체 Light" panose="00000300000000000000" pitchFamily="2" charset="-127"/>
                <a:ea typeface="KoPub돋움체 Light"/>
              </a:rPr>
              <a:t>, </a:t>
            </a:r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체험활동</a:t>
            </a:r>
            <a:r>
              <a:rPr lang="en-US" altLang="ko-KR" sz="1400">
                <a:latin typeface="KoPub돋움체 Light" panose="00000300000000000000" pitchFamily="2" charset="-127"/>
                <a:ea typeface="KoPub돋움체 Light"/>
              </a:rPr>
              <a:t>, </a:t>
            </a:r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자치동아리 등</a:t>
            </a:r>
            <a:r>
              <a:rPr lang="en-US" altLang="ko-KR" sz="1400">
                <a:latin typeface="KoPub돋움체 Light" panose="00000300000000000000" pitchFamily="2" charset="-127"/>
                <a:ea typeface="KoPub돋움체 Light"/>
              </a:rPr>
              <a:t>)</a:t>
            </a:r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을 통합하여 체계적으로</a:t>
            </a:r>
            <a:endParaRPr lang="en-US" altLang="ko-KR" sz="1400">
              <a:latin typeface="KoPub돋움체 Light" panose="00000300000000000000" pitchFamily="2" charset="-127"/>
              <a:ea typeface="KoPub돋움체 Light"/>
            </a:endParaRPr>
          </a:p>
          <a:p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관리할 수 있는 </a:t>
            </a:r>
            <a:r>
              <a:rPr lang="ko-KR" altLang="en-US" sz="1400">
                <a:solidFill>
                  <a:srgbClr val="418AE8"/>
                </a:solidFill>
                <a:latin typeface="+mn-ea"/>
              </a:rPr>
              <a:t>클라우드 기반 통합 관리솔루션</a:t>
            </a:r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입니다</a:t>
            </a:r>
            <a:r>
              <a:rPr lang="en-US" altLang="ko-KR" sz="1400">
                <a:latin typeface="KoPub돋움체 Light" panose="00000300000000000000" pitchFamily="2" charset="-127"/>
                <a:ea typeface="KoPub돋움체 Light"/>
              </a:rPr>
              <a:t>.</a:t>
            </a:r>
            <a:endParaRPr lang="ko-KR" altLang="en-US" sz="1400">
              <a:latin typeface="KoPub돋움체 Light" panose="00000300000000000000" pitchFamily="2" charset="-127"/>
              <a:ea typeface="KoPub돋움체 Light"/>
            </a:endParaRPr>
          </a:p>
        </p:txBody>
      </p:sp>
      <p:pic>
        <p:nvPicPr>
          <p:cNvPr id="8" name="그림 7" descr="텍스트, 자기이(가) 표시된 사진&#10;&#10;자동 생성된 설명">
            <a:extLst>
              <a:ext uri="{FF2B5EF4-FFF2-40B4-BE49-F238E27FC236}">
                <a16:creationId xmlns:a16="http://schemas.microsoft.com/office/drawing/2014/main" id="{08BCE959-7155-F3D2-3D17-7157BC2657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73" y="3962165"/>
            <a:ext cx="931705" cy="931705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83EBA580-09D3-3FE4-7E2D-01DBB869F04F}"/>
              </a:ext>
            </a:extLst>
          </p:cNvPr>
          <p:cNvSpPr txBox="1"/>
          <p:nvPr/>
        </p:nvSpPr>
        <p:spPr>
          <a:xfrm>
            <a:off x="1806424" y="4001318"/>
            <a:ext cx="81624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 dirty="0">
                <a:ln w="0"/>
                <a:solidFill>
                  <a:srgbClr val="418AE8"/>
                </a:solidFill>
                <a:latin typeface="+mj-ea"/>
                <a:ea typeface="+mj-ea"/>
              </a:rPr>
              <a:t>특허 등록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B641F3F-3DE7-D22A-63BE-ED28C147AFB5}"/>
              </a:ext>
            </a:extLst>
          </p:cNvPr>
          <p:cNvSpPr txBox="1"/>
          <p:nvPr/>
        </p:nvSpPr>
        <p:spPr>
          <a:xfrm>
            <a:off x="1909748" y="4288525"/>
            <a:ext cx="5120333" cy="2614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ko-KR" altLang="en-US" sz="1100" spc="-15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디지털 콘텐츠의 필터링 시스템 및 필터링 제어방법</a:t>
            </a:r>
            <a:endParaRPr lang="en-US" altLang="ko-KR" sz="1100" spc="-150" dirty="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marL="180975" indent="-180975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altLang="ko-KR" sz="1100" spc="-150" dirty="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marL="180975" indent="-180975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ko-KR" altLang="en-US" sz="1100" spc="-15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온라인 학습 집중도 측정 장치 및 방법</a:t>
            </a:r>
            <a:endParaRPr lang="en-US" altLang="ko-KR" sz="1100" spc="-150" dirty="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marL="180975" indent="-180975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ko-KR" altLang="en-US" sz="1100" spc="-15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사용자의 선호도 추정 방법과 이를 이용한 직무 추천 매칭 방법 및 이에 따른 시스템</a:t>
            </a:r>
          </a:p>
          <a:p>
            <a:pPr marL="180975" indent="-180975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ko-KR" altLang="en-US" sz="1100" spc="-15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블록체인 네트워크를 이용한 화재 모니터링 제어장치</a:t>
            </a:r>
            <a:r>
              <a:rPr lang="en-US" altLang="ko-KR" sz="1100" spc="-15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  <a:r>
              <a:rPr lang="ko-KR" altLang="en-US" sz="1100" spc="-15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이를 포함하는 화재 모니터링 제어 시스템 및 방법</a:t>
            </a:r>
            <a:endParaRPr lang="en-US" altLang="ko-KR" sz="1100" spc="-150" dirty="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marL="180975" indent="-180975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altLang="ko-KR" sz="1100" spc="-150" dirty="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marL="180975" indent="-180975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ko-KR" altLang="en-US" sz="1100" spc="-150" dirty="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962B50E-3CC6-D50A-57FC-8F119DAED37D}"/>
              </a:ext>
            </a:extLst>
          </p:cNvPr>
          <p:cNvSpPr txBox="1"/>
          <p:nvPr/>
        </p:nvSpPr>
        <p:spPr>
          <a:xfrm>
            <a:off x="1806424" y="4732282"/>
            <a:ext cx="81624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 dirty="0">
                <a:ln w="0"/>
                <a:solidFill>
                  <a:srgbClr val="418AE8"/>
                </a:solidFill>
                <a:latin typeface="+mj-ea"/>
                <a:ea typeface="+mj-ea"/>
              </a:rPr>
              <a:t>특허 출원</a:t>
            </a:r>
          </a:p>
        </p:txBody>
      </p:sp>
    </p:spTree>
    <p:extLst>
      <p:ext uri="{BB962C8B-B14F-4D97-AF65-F5344CB8AC3E}">
        <p14:creationId xmlns:p14="http://schemas.microsoft.com/office/powerpoint/2010/main" val="2315852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08A9E2F6-1E2B-7F4C-9D1B-A67CDEED5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특장점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8275F74C-6657-C4D8-46ED-37B104307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11</a:t>
            </a:fld>
            <a:endParaRPr lang="ko-KR" altLang="en-US"/>
          </a:p>
        </p:txBody>
      </p:sp>
      <p:sp>
        <p:nvSpPr>
          <p:cNvPr id="18" name="내용 개체 틀 17">
            <a:extLst>
              <a:ext uri="{FF2B5EF4-FFF2-40B4-BE49-F238E27FC236}">
                <a16:creationId xmlns:a16="http://schemas.microsoft.com/office/drawing/2014/main" id="{3655030B-D874-43E8-A326-1F4031CACA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ko-KR" altLang="en-US"/>
              <a:t>미래교육 체험활동 및 프로그램을 </a:t>
            </a:r>
            <a:endParaRPr lang="en-US" altLang="ko-KR"/>
          </a:p>
          <a:p>
            <a:pPr>
              <a:lnSpc>
                <a:spcPct val="100000"/>
              </a:lnSpc>
            </a:pPr>
            <a:r>
              <a:rPr lang="ko-KR" altLang="en-US">
                <a:solidFill>
                  <a:srgbClr val="418AE8"/>
                </a:solidFill>
              </a:rPr>
              <a:t>체계적으로 관리</a:t>
            </a:r>
            <a:r>
              <a:rPr lang="ko-KR" altLang="en-US"/>
              <a:t>할 수</a:t>
            </a:r>
            <a:r>
              <a:rPr lang="en-US" altLang="ko-KR"/>
              <a:t> </a:t>
            </a:r>
            <a:r>
              <a:rPr lang="ko-KR" altLang="en-US"/>
              <a:t>있도록 지원합니다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D06D625-EBC9-101F-468D-DFF18B9E3FF4}"/>
              </a:ext>
            </a:extLst>
          </p:cNvPr>
          <p:cNvSpPr txBox="1"/>
          <p:nvPr/>
        </p:nvSpPr>
        <p:spPr>
          <a:xfrm>
            <a:off x="509016" y="2843687"/>
            <a:ext cx="8025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미래교육 전반적인 서비스와 업무를 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PC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  <a:sym typeface="Wingdings" panose="05000000000000000000" pitchFamily="2" charset="2"/>
              </a:rPr>
              <a:t></a:t>
            </a: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  <a:sym typeface="Wingdings" panose="05000000000000000000" pitchFamily="2" charset="2"/>
              </a:rPr>
              <a:t>모바일로 처리 할 수 있도록 지원합니다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  <a:sym typeface="Wingdings" panose="05000000000000000000" pitchFamily="2" charset="2"/>
              </a:rPr>
              <a:t>. </a:t>
            </a:r>
            <a:endParaRPr lang="ko-KR" altLang="en-US" sz="140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37" name="Rectangle 94">
            <a:extLst>
              <a:ext uri="{FF2B5EF4-FFF2-40B4-BE49-F238E27FC236}">
                <a16:creationId xmlns:a16="http://schemas.microsoft.com/office/drawing/2014/main" id="{FA232AC7-1B42-AD16-650C-BA646171D7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670" y="5371858"/>
            <a:ext cx="3693600" cy="1097608"/>
          </a:xfrm>
          <a:prstGeom prst="rect">
            <a:avLst/>
          </a:prstGeom>
          <a:noFill/>
          <a:ln>
            <a:noFill/>
          </a:ln>
        </p:spPr>
        <p:txBody>
          <a:bodyPr wrap="square" lIns="90000" tIns="36000" rIns="90000" bIns="36000" anchor="t" anchorCtr="0">
            <a:no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en-US" altLang="ko-KR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GS</a:t>
            </a: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인증 </a:t>
            </a:r>
            <a:r>
              <a:rPr kumimoji="0" lang="en-US" altLang="ko-KR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1</a:t>
            </a: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등급 제품</a:t>
            </a:r>
          </a:p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개인정보 안정성 확보조치 기준 적용</a:t>
            </a:r>
          </a:p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국정원 인증 알고리즘 적용</a:t>
            </a:r>
          </a:p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조달청 나라장터 등록 </a:t>
            </a:r>
            <a:r>
              <a:rPr kumimoji="0" lang="en-US" altLang="ko-KR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(8</a:t>
            </a: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월 예정</a:t>
            </a:r>
            <a:r>
              <a:rPr kumimoji="0" lang="en-US" altLang="ko-KR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)</a:t>
            </a:r>
          </a:p>
        </p:txBody>
      </p:sp>
      <p:sp>
        <p:nvSpPr>
          <p:cNvPr id="38" name="Rectangle 94">
            <a:extLst>
              <a:ext uri="{FF2B5EF4-FFF2-40B4-BE49-F238E27FC236}">
                <a16:creationId xmlns:a16="http://schemas.microsoft.com/office/drawing/2014/main" id="{29ABE7B9-7347-FB13-AA7E-4E3CBF886B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0523" y="5371858"/>
            <a:ext cx="3693600" cy="1099596"/>
          </a:xfrm>
          <a:prstGeom prst="rect">
            <a:avLst/>
          </a:prstGeom>
          <a:noFill/>
          <a:ln>
            <a:noFill/>
          </a:ln>
        </p:spPr>
        <p:txBody>
          <a:bodyPr wrap="square" lIns="90000" tIns="36000" rIns="90000" bIns="36000" anchor="t" anchorCtr="0">
            <a:no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en-US" altLang="ko-KR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API</a:t>
            </a: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기반 </a:t>
            </a:r>
            <a:r>
              <a:rPr kumimoji="0" lang="ko-KR" altLang="en-US" sz="1100" b="0" i="0" u="none" strike="noStrike" kern="1200" cap="none" spc="0" normalizeH="0" baseline="0" noProof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내∙외부</a:t>
            </a: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시스템 연계 및 확장</a:t>
            </a:r>
          </a:p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다양한 </a:t>
            </a:r>
            <a:r>
              <a:rPr kumimoji="0" lang="en-US" altLang="ko-KR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SNS</a:t>
            </a: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연계 서비스</a:t>
            </a:r>
          </a:p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클라우드 시스템 구축 지원</a:t>
            </a:r>
          </a:p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자체 기술개발 솔루션</a:t>
            </a:r>
          </a:p>
        </p:txBody>
      </p:sp>
      <p:sp>
        <p:nvSpPr>
          <p:cNvPr id="39" name="Rectangle 94">
            <a:extLst>
              <a:ext uri="{FF2B5EF4-FFF2-40B4-BE49-F238E27FC236}">
                <a16:creationId xmlns:a16="http://schemas.microsoft.com/office/drawing/2014/main" id="{59B19700-D479-7539-8A1F-2AC1AE6C9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4729" y="5371858"/>
            <a:ext cx="3693600" cy="1097608"/>
          </a:xfrm>
          <a:prstGeom prst="rect">
            <a:avLst/>
          </a:prstGeom>
          <a:noFill/>
          <a:ln>
            <a:noFill/>
          </a:ln>
        </p:spPr>
        <p:txBody>
          <a:bodyPr wrap="square" lIns="90000" tIns="36000" rIns="90000" bIns="36000" anchor="t" anchorCtr="0">
            <a:no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전자정부 표준 프레임워크</a:t>
            </a:r>
          </a:p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en-US" altLang="ko-KR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Non-ActiveX</a:t>
            </a:r>
          </a:p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웹 표준</a:t>
            </a:r>
            <a:r>
              <a:rPr kumimoji="0" lang="en-US" altLang="ko-KR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웹 호환성 준수</a:t>
            </a:r>
          </a:p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소스코드 보안 준수</a:t>
            </a:r>
          </a:p>
        </p:txBody>
      </p:sp>
      <p:sp>
        <p:nvSpPr>
          <p:cNvPr id="40" name="Rectangle 94">
            <a:extLst>
              <a:ext uri="{FF2B5EF4-FFF2-40B4-BE49-F238E27FC236}">
                <a16:creationId xmlns:a16="http://schemas.microsoft.com/office/drawing/2014/main" id="{837192A3-C80A-973F-8C41-E5D2DDFDE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961" y="3897174"/>
            <a:ext cx="3694311" cy="1097608"/>
          </a:xfrm>
          <a:prstGeom prst="rect">
            <a:avLst/>
          </a:prstGeom>
          <a:noFill/>
          <a:ln>
            <a:noFill/>
          </a:ln>
        </p:spPr>
        <p:txBody>
          <a:bodyPr wrap="square" lIns="90000" tIns="36000" rIns="90000" bIns="36000" anchor="t" anchorCtr="0">
            <a:no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교육 트렌드 및 정부정책 방향에 부응 </a:t>
            </a:r>
            <a:endParaRPr kumimoji="0" lang="en-US" altLang="ko-KR" sz="1100" b="0" i="0" u="none" strike="noStrike" kern="1200" cap="none" spc="0" normalizeH="0" baseline="0" noProof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지역사회의 정보화를 선도하는 선진 시스템 </a:t>
            </a:r>
            <a:endParaRPr kumimoji="0" lang="en-US" altLang="ko-KR" sz="1100" b="0" i="0" u="none" strike="noStrike" kern="1200" cap="none" spc="0" normalizeH="0" baseline="0" noProof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디지털 </a:t>
            </a:r>
            <a:r>
              <a:rPr kumimoji="0" lang="ko-KR" altLang="en-US" sz="1100" b="0" i="0" u="none" strike="noStrike" kern="1200" cap="none" spc="0" normalizeH="0" baseline="0" noProof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리터러시</a:t>
            </a: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환경의 최신 콘텐츠</a:t>
            </a:r>
            <a:r>
              <a:rPr kumimoji="0" lang="en-US" altLang="ko-KR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</a:t>
            </a: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교육 환경 제공</a:t>
            </a:r>
            <a:endParaRPr lang="ko-KR" altLang="en-US" sz="800" spc="-19">
              <a:solidFill>
                <a:schemeClr val="bg1">
                  <a:lumMod val="50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41" name="Rectangle 94">
            <a:extLst>
              <a:ext uri="{FF2B5EF4-FFF2-40B4-BE49-F238E27FC236}">
                <a16:creationId xmlns:a16="http://schemas.microsoft.com/office/drawing/2014/main" id="{239FC1CB-40E8-1604-5687-7408FC17C1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0523" y="3895186"/>
            <a:ext cx="3693600" cy="1099596"/>
          </a:xfrm>
          <a:prstGeom prst="rect">
            <a:avLst/>
          </a:prstGeom>
          <a:noFill/>
          <a:ln>
            <a:noFill/>
          </a:ln>
        </p:spPr>
        <p:txBody>
          <a:bodyPr wrap="square" lIns="90000" tIns="36000" rIns="90000" bIns="36000" anchor="t" anchorCtr="0">
            <a:no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반응형 </a:t>
            </a:r>
            <a:r>
              <a:rPr kumimoji="0" lang="en-US" altLang="ko-KR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UI</a:t>
            </a: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를 통한 최적의 인터페이스 제공</a:t>
            </a:r>
            <a:endParaRPr lang="en-US" altLang="ko-KR" sz="1100">
              <a:solidFill>
                <a:schemeClr val="bg1">
                  <a:lumMod val="50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멀티디바이스 지원</a:t>
            </a:r>
          </a:p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통합회원 계정 </a:t>
            </a:r>
            <a:r>
              <a:rPr kumimoji="0" lang="en-US" altLang="ko-KR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SSO </a:t>
            </a: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인증</a:t>
            </a:r>
          </a:p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ko-KR" altLang="en-US" sz="1100" b="0" i="0" u="none" strike="noStrike" kern="1200" cap="none" spc="0" normalizeH="0" baseline="0" noProof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온∙오프라인</a:t>
            </a: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통합관리 지원</a:t>
            </a:r>
          </a:p>
        </p:txBody>
      </p:sp>
      <p:sp>
        <p:nvSpPr>
          <p:cNvPr id="42" name="Rectangle 94">
            <a:extLst>
              <a:ext uri="{FF2B5EF4-FFF2-40B4-BE49-F238E27FC236}">
                <a16:creationId xmlns:a16="http://schemas.microsoft.com/office/drawing/2014/main" id="{69F3604D-A94A-35A7-A696-32F5F32A8A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4729" y="3897174"/>
            <a:ext cx="3693600" cy="1097608"/>
          </a:xfrm>
          <a:prstGeom prst="rect">
            <a:avLst/>
          </a:prstGeom>
          <a:noFill/>
          <a:ln>
            <a:noFill/>
          </a:ln>
        </p:spPr>
        <p:txBody>
          <a:bodyPr wrap="square" lIns="90000" tIns="36000" rIns="90000" bIns="36000" anchor="t" anchorCtr="0">
            <a:no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메타버스 등 </a:t>
            </a:r>
            <a:r>
              <a:rPr kumimoji="0" lang="en-US" altLang="ko-KR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4</a:t>
            </a: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차산업혁명의 첨단 정보통신 기술이 적용된 교육 콘텐츠 적용 및 관리</a:t>
            </a:r>
          </a:p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투명한 교육서비스 제공</a:t>
            </a:r>
          </a:p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청소년 주도활동 활성화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153AC51-C566-88BB-E053-43B7BD918F0A}"/>
              </a:ext>
            </a:extLst>
          </p:cNvPr>
          <p:cNvSpPr txBox="1"/>
          <p:nvPr/>
        </p:nvSpPr>
        <p:spPr>
          <a:xfrm>
            <a:off x="267035" y="3559398"/>
            <a:ext cx="319670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>
                <a:ln w="0"/>
                <a:solidFill>
                  <a:srgbClr val="418AE8"/>
                </a:solidFill>
                <a:latin typeface="+mj-ea"/>
                <a:ea typeface="+mj-ea"/>
              </a:rPr>
              <a:t>최신 스마트교육 트렌드 대응이 가능한 시스템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CAEAA87-87EC-58F5-C5B3-D7B4284FF7C9}"/>
              </a:ext>
            </a:extLst>
          </p:cNvPr>
          <p:cNvSpPr txBox="1"/>
          <p:nvPr/>
        </p:nvSpPr>
        <p:spPr>
          <a:xfrm>
            <a:off x="267035" y="5030887"/>
            <a:ext cx="149592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>
                <a:ln w="0"/>
                <a:solidFill>
                  <a:srgbClr val="418AE8"/>
                </a:solidFill>
                <a:latin typeface="+mj-ea"/>
                <a:ea typeface="+mj-ea"/>
              </a:rPr>
              <a:t>성능 및 안정성 보장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10F35A6-3F80-DEE7-4367-6FAD5DC5C572}"/>
              </a:ext>
            </a:extLst>
          </p:cNvPr>
          <p:cNvSpPr txBox="1"/>
          <p:nvPr/>
        </p:nvSpPr>
        <p:spPr>
          <a:xfrm>
            <a:off x="4269200" y="3559398"/>
            <a:ext cx="244650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>
                <a:ln w="0"/>
                <a:solidFill>
                  <a:srgbClr val="418AE8"/>
                </a:solidFill>
                <a:latin typeface="+mj-ea"/>
                <a:ea typeface="+mj-ea"/>
              </a:rPr>
              <a:t>온</a:t>
            </a:r>
            <a:r>
              <a:rPr lang="en-US" altLang="ko-KR" sz="1300">
                <a:ln w="0"/>
                <a:solidFill>
                  <a:srgbClr val="418AE8"/>
                </a:solidFill>
                <a:latin typeface="+mj-ea"/>
                <a:ea typeface="+mj-ea"/>
              </a:rPr>
              <a:t>·</a:t>
            </a:r>
            <a:r>
              <a:rPr lang="ko-KR" altLang="en-US" sz="1300">
                <a:ln w="0"/>
                <a:solidFill>
                  <a:srgbClr val="418AE8"/>
                </a:solidFill>
                <a:latin typeface="+mj-ea"/>
                <a:ea typeface="+mj-ea"/>
              </a:rPr>
              <a:t>오프라인 공존이 가능한 서비스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E829172-B166-27C7-C1E8-8851EAE5CDE4}"/>
              </a:ext>
            </a:extLst>
          </p:cNvPr>
          <p:cNvSpPr txBox="1"/>
          <p:nvPr/>
        </p:nvSpPr>
        <p:spPr>
          <a:xfrm>
            <a:off x="4269200" y="5030887"/>
            <a:ext cx="149592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>
                <a:ln w="0"/>
                <a:solidFill>
                  <a:srgbClr val="418AE8"/>
                </a:solidFill>
                <a:latin typeface="+mj-ea"/>
                <a:ea typeface="+mj-ea"/>
              </a:rPr>
              <a:t>연계 및 확장성 보장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13D296A-9CDE-5165-96E3-F07BE59FEBE0}"/>
              </a:ext>
            </a:extLst>
          </p:cNvPr>
          <p:cNvSpPr txBox="1"/>
          <p:nvPr/>
        </p:nvSpPr>
        <p:spPr>
          <a:xfrm>
            <a:off x="8255803" y="3559398"/>
            <a:ext cx="28568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>
                <a:ln w="0"/>
                <a:solidFill>
                  <a:srgbClr val="418AE8"/>
                </a:solidFill>
                <a:latin typeface="+mj-ea"/>
                <a:ea typeface="+mj-ea"/>
              </a:rPr>
              <a:t>청소년 눈높이에 맞는 온라인서비스 제공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36E54A7-69BB-115C-7001-41EA24403500}"/>
              </a:ext>
            </a:extLst>
          </p:cNvPr>
          <p:cNvSpPr txBox="1"/>
          <p:nvPr/>
        </p:nvSpPr>
        <p:spPr>
          <a:xfrm>
            <a:off x="8255803" y="5030887"/>
            <a:ext cx="96212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>
                <a:ln w="0"/>
                <a:solidFill>
                  <a:srgbClr val="418AE8"/>
                </a:solidFill>
                <a:latin typeface="+mj-ea"/>
                <a:ea typeface="+mj-ea"/>
              </a:rPr>
              <a:t>표준화 준수</a:t>
            </a:r>
          </a:p>
        </p:txBody>
      </p: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A0E568D6-5A04-18B6-33DF-7384150051DB}"/>
              </a:ext>
            </a:extLst>
          </p:cNvPr>
          <p:cNvCxnSpPr>
            <a:cxnSpLocks/>
          </p:cNvCxnSpPr>
          <p:nvPr/>
        </p:nvCxnSpPr>
        <p:spPr>
          <a:xfrm>
            <a:off x="333829" y="3854695"/>
            <a:ext cx="1081314" cy="0"/>
          </a:xfrm>
          <a:prstGeom prst="line">
            <a:avLst/>
          </a:prstGeom>
          <a:ln w="19050">
            <a:solidFill>
              <a:srgbClr val="418A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>
            <a:extLst>
              <a:ext uri="{FF2B5EF4-FFF2-40B4-BE49-F238E27FC236}">
                <a16:creationId xmlns:a16="http://schemas.microsoft.com/office/drawing/2014/main" id="{03BE5B8D-F633-3997-1044-402968A3EA8F}"/>
              </a:ext>
            </a:extLst>
          </p:cNvPr>
          <p:cNvCxnSpPr>
            <a:cxnSpLocks/>
          </p:cNvCxnSpPr>
          <p:nvPr/>
        </p:nvCxnSpPr>
        <p:spPr>
          <a:xfrm>
            <a:off x="4339772" y="3854695"/>
            <a:ext cx="1081314" cy="0"/>
          </a:xfrm>
          <a:prstGeom prst="line">
            <a:avLst/>
          </a:prstGeom>
          <a:ln w="19050">
            <a:solidFill>
              <a:srgbClr val="418A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>
            <a:extLst>
              <a:ext uri="{FF2B5EF4-FFF2-40B4-BE49-F238E27FC236}">
                <a16:creationId xmlns:a16="http://schemas.microsoft.com/office/drawing/2014/main" id="{1F9F31EB-3A2A-AA87-56FF-C8F8DA426E37}"/>
              </a:ext>
            </a:extLst>
          </p:cNvPr>
          <p:cNvCxnSpPr>
            <a:cxnSpLocks/>
          </p:cNvCxnSpPr>
          <p:nvPr/>
        </p:nvCxnSpPr>
        <p:spPr>
          <a:xfrm>
            <a:off x="8310784" y="3854695"/>
            <a:ext cx="1081314" cy="0"/>
          </a:xfrm>
          <a:prstGeom prst="line">
            <a:avLst/>
          </a:prstGeom>
          <a:ln w="19050">
            <a:solidFill>
              <a:srgbClr val="418A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>
            <a:extLst>
              <a:ext uri="{FF2B5EF4-FFF2-40B4-BE49-F238E27FC236}">
                <a16:creationId xmlns:a16="http://schemas.microsoft.com/office/drawing/2014/main" id="{6D83672A-EF7D-C574-2110-D410F0B1691B}"/>
              </a:ext>
            </a:extLst>
          </p:cNvPr>
          <p:cNvCxnSpPr>
            <a:cxnSpLocks/>
          </p:cNvCxnSpPr>
          <p:nvPr/>
        </p:nvCxnSpPr>
        <p:spPr>
          <a:xfrm>
            <a:off x="333829" y="5324427"/>
            <a:ext cx="1081314" cy="0"/>
          </a:xfrm>
          <a:prstGeom prst="line">
            <a:avLst/>
          </a:prstGeom>
          <a:ln w="19050">
            <a:solidFill>
              <a:srgbClr val="418A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>
            <a:extLst>
              <a:ext uri="{FF2B5EF4-FFF2-40B4-BE49-F238E27FC236}">
                <a16:creationId xmlns:a16="http://schemas.microsoft.com/office/drawing/2014/main" id="{B27CCBE7-3484-56BF-EA48-81AE9D9C2637}"/>
              </a:ext>
            </a:extLst>
          </p:cNvPr>
          <p:cNvCxnSpPr>
            <a:cxnSpLocks/>
          </p:cNvCxnSpPr>
          <p:nvPr/>
        </p:nvCxnSpPr>
        <p:spPr>
          <a:xfrm>
            <a:off x="4339772" y="5324427"/>
            <a:ext cx="1081314" cy="0"/>
          </a:xfrm>
          <a:prstGeom prst="line">
            <a:avLst/>
          </a:prstGeom>
          <a:ln w="19050">
            <a:solidFill>
              <a:srgbClr val="418A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연결선 84">
            <a:extLst>
              <a:ext uri="{FF2B5EF4-FFF2-40B4-BE49-F238E27FC236}">
                <a16:creationId xmlns:a16="http://schemas.microsoft.com/office/drawing/2014/main" id="{028E570D-DBD1-670B-467C-D12E72287672}"/>
              </a:ext>
            </a:extLst>
          </p:cNvPr>
          <p:cNvCxnSpPr>
            <a:cxnSpLocks/>
          </p:cNvCxnSpPr>
          <p:nvPr/>
        </p:nvCxnSpPr>
        <p:spPr>
          <a:xfrm>
            <a:off x="8310784" y="5324427"/>
            <a:ext cx="1081314" cy="0"/>
          </a:xfrm>
          <a:prstGeom prst="line">
            <a:avLst/>
          </a:prstGeom>
          <a:ln w="19050">
            <a:solidFill>
              <a:srgbClr val="418A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24566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08A9E2F6-1E2B-7F4C-9D1B-A67CDEED5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주요 기능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8275F74C-6657-C4D8-46ED-37B104307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12</a:t>
            </a:fld>
            <a:endParaRPr lang="ko-KR" altLang="en-US"/>
          </a:p>
        </p:txBody>
      </p:sp>
      <p:sp>
        <p:nvSpPr>
          <p:cNvPr id="18" name="내용 개체 틀 17">
            <a:extLst>
              <a:ext uri="{FF2B5EF4-FFF2-40B4-BE49-F238E27FC236}">
                <a16:creationId xmlns:a16="http://schemas.microsoft.com/office/drawing/2014/main" id="{3655030B-D874-43E8-A326-1F4031CACA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/>
              <a:t>꼭</a:t>
            </a:r>
            <a:r>
              <a:rPr lang="en-US" altLang="ko-KR"/>
              <a:t>! </a:t>
            </a:r>
            <a:r>
              <a:rPr lang="ko-KR" altLang="en-US">
                <a:solidFill>
                  <a:srgbClr val="418AE8"/>
                </a:solidFill>
              </a:rPr>
              <a:t>필요한 기능</a:t>
            </a:r>
            <a:r>
              <a:rPr lang="ko-KR" altLang="en-US"/>
              <a:t>만 모았습니다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D06D625-EBC9-101F-468D-DFF18B9E3FF4}"/>
              </a:ext>
            </a:extLst>
          </p:cNvPr>
          <p:cNvSpPr txBox="1"/>
          <p:nvPr/>
        </p:nvSpPr>
        <p:spPr>
          <a:xfrm>
            <a:off x="531876" y="2111097"/>
            <a:ext cx="8025384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sz="1400">
                <a:latin typeface="KoPub돋움체 Light" panose="00000300000000000000" pitchFamily="2" charset="-127"/>
                <a:ea typeface="KoPub돋움체 Light"/>
              </a:rPr>
              <a:t>AIATTI </a:t>
            </a:r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솔루션은 쉽지만 강력한 기능으로 놀라운 사용 편의성을 제공합니다</a:t>
            </a:r>
            <a:r>
              <a:rPr lang="en-US" altLang="ko-KR" sz="1400">
                <a:latin typeface="KoPub돋움체 Light" panose="00000300000000000000" pitchFamily="2" charset="-127"/>
                <a:ea typeface="KoPub돋움체 Light"/>
              </a:rPr>
              <a:t>.</a:t>
            </a:r>
            <a:endParaRPr lang="ko-KR" altLang="en-US" sz="1400">
              <a:latin typeface="KoPub돋움체 Light" panose="00000300000000000000" pitchFamily="2" charset="-127"/>
              <a:ea typeface="KoPub돋움체 Light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126E1E03-B543-EEDD-2082-A9EFE331F567}"/>
              </a:ext>
            </a:extLst>
          </p:cNvPr>
          <p:cNvGrpSpPr/>
          <p:nvPr/>
        </p:nvGrpSpPr>
        <p:grpSpPr>
          <a:xfrm>
            <a:off x="647701" y="2754050"/>
            <a:ext cx="3194436" cy="837726"/>
            <a:chOff x="647701" y="2960606"/>
            <a:chExt cx="3194436" cy="837726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F1F7DB4-85F5-48A5-C393-CD8D2E2294D0}"/>
                </a:ext>
              </a:extLst>
            </p:cNvPr>
            <p:cNvSpPr txBox="1"/>
            <p:nvPr/>
          </p:nvSpPr>
          <p:spPr>
            <a:xfrm>
              <a:off x="1519850" y="2960606"/>
              <a:ext cx="11785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>
                  <a:solidFill>
                    <a:srgbClr val="404040"/>
                  </a:solidFill>
                  <a:latin typeface="+mj-ea"/>
                  <a:ea typeface="+mj-ea"/>
                </a:rPr>
                <a:t>통합회원 관리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2117B7F-8BD9-BCEB-7D79-20926155CFD9}"/>
                </a:ext>
              </a:extLst>
            </p:cNvPr>
            <p:cNvSpPr txBox="1"/>
            <p:nvPr/>
          </p:nvSpPr>
          <p:spPr>
            <a:xfrm>
              <a:off x="1519850" y="3221251"/>
              <a:ext cx="2322287" cy="57708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altLang="ko-KR" sz="1050">
                  <a:latin typeface="KoPub돋움체 Light" panose="00000300000000000000" pitchFamily="2" charset="-127"/>
                  <a:ea typeface="KoPub돋움체 Light"/>
                </a:rPr>
                <a:t>QR</a:t>
              </a:r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코드 기반 </a:t>
              </a:r>
              <a:r>
                <a:rPr lang="ko-KR" altLang="en-US" sz="1050" err="1">
                  <a:latin typeface="KoPub돋움체 Light" panose="00000300000000000000" pitchFamily="2" charset="-127"/>
                  <a:ea typeface="KoPub돋움체 Light"/>
                </a:rPr>
                <a:t>회원증</a:t>
              </a:r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 발급과 통합회원 관리를 통해 개인정보 보안성과 효율적인 출입통제가 가능</a:t>
              </a:r>
            </a:p>
          </p:txBody>
        </p:sp>
        <p:sp>
          <p:nvSpPr>
            <p:cNvPr id="16" name="원">
              <a:extLst>
                <a:ext uri="{FF2B5EF4-FFF2-40B4-BE49-F238E27FC236}">
                  <a16:creationId xmlns:a16="http://schemas.microsoft.com/office/drawing/2014/main" id="{A024D1A4-975F-1A87-6FBC-0C477BFBBDAA}"/>
                </a:ext>
              </a:extLst>
            </p:cNvPr>
            <p:cNvSpPr/>
            <p:nvPr/>
          </p:nvSpPr>
          <p:spPr>
            <a:xfrm>
              <a:off x="647701" y="2960606"/>
              <a:ext cx="793747" cy="793747"/>
            </a:xfrm>
            <a:prstGeom prst="ellipse">
              <a:avLst/>
            </a:prstGeom>
            <a:ln w="76200">
              <a:solidFill>
                <a:srgbClr val="418AE8"/>
              </a:solidFill>
              <a:miter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855593F7-A4A7-CD84-6AD6-FFC6E8C46EB4}"/>
              </a:ext>
            </a:extLst>
          </p:cNvPr>
          <p:cNvGrpSpPr/>
          <p:nvPr/>
        </p:nvGrpSpPr>
        <p:grpSpPr>
          <a:xfrm>
            <a:off x="4565457" y="2754050"/>
            <a:ext cx="3194436" cy="837726"/>
            <a:chOff x="647701" y="2960606"/>
            <a:chExt cx="3194436" cy="83772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601628E-BFAD-4086-D201-0DC964F92FE4}"/>
                </a:ext>
              </a:extLst>
            </p:cNvPr>
            <p:cNvSpPr txBox="1"/>
            <p:nvPr/>
          </p:nvSpPr>
          <p:spPr>
            <a:xfrm>
              <a:off x="1519850" y="2960606"/>
              <a:ext cx="13356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>
                  <a:solidFill>
                    <a:srgbClr val="404040"/>
                  </a:solidFill>
                  <a:latin typeface="+mj-ea"/>
                  <a:ea typeface="+mj-ea"/>
                </a:rPr>
                <a:t>관리자 대시보드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F83037D-EAF5-09C4-ABEB-98511E5CE9BF}"/>
                </a:ext>
              </a:extLst>
            </p:cNvPr>
            <p:cNvSpPr txBox="1"/>
            <p:nvPr/>
          </p:nvSpPr>
          <p:spPr>
            <a:xfrm>
              <a:off x="1519850" y="3221251"/>
              <a:ext cx="2322287" cy="57708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관리자 대시보드를 통해 기관내 현황 및 운영 분석을 </a:t>
              </a:r>
              <a:r>
                <a:rPr lang="ko-KR" altLang="en-US" sz="1050" err="1">
                  <a:latin typeface="KoPub돋움체 Light" panose="00000300000000000000" pitchFamily="2" charset="-127"/>
                  <a:ea typeface="KoPub돋움체 Light"/>
                </a:rPr>
                <a:t>시각화하여</a:t>
              </a:r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 직관적으로 제공</a:t>
              </a:r>
              <a:r>
                <a:rPr lang="en-US" altLang="ko-KR" sz="1050">
                  <a:latin typeface="KoPub돋움체 Light" panose="00000300000000000000" pitchFamily="2" charset="-127"/>
                  <a:ea typeface="KoPub돋움체 Light"/>
                </a:rPr>
                <a:t>.</a:t>
              </a:r>
            </a:p>
            <a:p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관리자 </a:t>
              </a:r>
              <a:r>
                <a:rPr lang="ko-KR" altLang="en-US" sz="1050" err="1">
                  <a:latin typeface="KoPub돋움체 Light" panose="00000300000000000000" pitchFamily="2" charset="-127"/>
                  <a:ea typeface="KoPub돋움체 Light"/>
                </a:rPr>
                <a:t>알림센터를</a:t>
              </a:r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 통해 중요 알림 제공 </a:t>
              </a:r>
            </a:p>
          </p:txBody>
        </p:sp>
        <p:sp>
          <p:nvSpPr>
            <p:cNvPr id="33" name="원">
              <a:extLst>
                <a:ext uri="{FF2B5EF4-FFF2-40B4-BE49-F238E27FC236}">
                  <a16:creationId xmlns:a16="http://schemas.microsoft.com/office/drawing/2014/main" id="{2CC2AB1C-DB95-CBD7-3452-966434CA00C2}"/>
                </a:ext>
              </a:extLst>
            </p:cNvPr>
            <p:cNvSpPr/>
            <p:nvPr/>
          </p:nvSpPr>
          <p:spPr>
            <a:xfrm>
              <a:off x="647701" y="2960606"/>
              <a:ext cx="793747" cy="793747"/>
            </a:xfrm>
            <a:prstGeom prst="ellipse">
              <a:avLst/>
            </a:prstGeom>
            <a:ln w="76200">
              <a:solidFill>
                <a:srgbClr val="418AE8"/>
              </a:solidFill>
              <a:miter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437CC12D-BEB8-0D02-3717-B9E29CDF0E1E}"/>
              </a:ext>
            </a:extLst>
          </p:cNvPr>
          <p:cNvGrpSpPr/>
          <p:nvPr/>
        </p:nvGrpSpPr>
        <p:grpSpPr>
          <a:xfrm>
            <a:off x="8488548" y="5770807"/>
            <a:ext cx="3302060" cy="837726"/>
            <a:chOff x="647701" y="2960606"/>
            <a:chExt cx="3302060" cy="837726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22BCCD4-BF12-375E-9AFD-D489C6D3C4E1}"/>
                </a:ext>
              </a:extLst>
            </p:cNvPr>
            <p:cNvSpPr txBox="1"/>
            <p:nvPr/>
          </p:nvSpPr>
          <p:spPr>
            <a:xfrm>
              <a:off x="1519850" y="2960606"/>
              <a:ext cx="21307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>
                  <a:solidFill>
                    <a:srgbClr val="404040"/>
                  </a:solidFill>
                  <a:latin typeface="+mj-ea"/>
                  <a:ea typeface="+mj-ea"/>
                </a:rPr>
                <a:t>역할 기반 접근모델</a:t>
              </a:r>
              <a:r>
                <a:rPr lang="en-US" altLang="ko-KR" sz="1400">
                  <a:solidFill>
                    <a:srgbClr val="404040"/>
                  </a:solidFill>
                  <a:latin typeface="+mj-ea"/>
                  <a:ea typeface="+mj-ea"/>
                </a:rPr>
                <a:t>(RBAC)</a:t>
              </a:r>
              <a:endParaRPr lang="ko-KR" altLang="en-US" sz="1400">
                <a:solidFill>
                  <a:srgbClr val="404040"/>
                </a:solidFill>
                <a:latin typeface="+mj-ea"/>
                <a:ea typeface="+mj-ea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08D4CEA-347C-CDC4-1DB1-98A0C8430DFB}"/>
                </a:ext>
              </a:extLst>
            </p:cNvPr>
            <p:cNvSpPr txBox="1"/>
            <p:nvPr/>
          </p:nvSpPr>
          <p:spPr>
            <a:xfrm>
              <a:off x="1519850" y="3221251"/>
              <a:ext cx="2429911" cy="57708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ko-KR" altLang="en-US" sz="1050" dirty="0">
                  <a:latin typeface="KoPub돋움체 Light" panose="00000300000000000000" pitchFamily="2" charset="-127"/>
                  <a:ea typeface="KoPub돋움체 Light"/>
                </a:rPr>
                <a:t>기관 관리자</a:t>
              </a:r>
              <a:r>
                <a:rPr lang="en-US" altLang="ko-KR" sz="1050" dirty="0">
                  <a:latin typeface="KoPub돋움체 Light" panose="00000300000000000000" pitchFamily="2" charset="-127"/>
                  <a:ea typeface="KoPub돋움체 Light"/>
                </a:rPr>
                <a:t>, </a:t>
              </a:r>
              <a:r>
                <a:rPr lang="ko-KR" altLang="en-US" sz="1050" dirty="0">
                  <a:latin typeface="KoPub돋움체 Light" panose="00000300000000000000" pitchFamily="2" charset="-127"/>
                  <a:ea typeface="KoPub돋움체 Light"/>
                </a:rPr>
                <a:t>운영담당자</a:t>
              </a:r>
              <a:r>
                <a:rPr lang="en-US" altLang="ko-KR" sz="1050" dirty="0">
                  <a:latin typeface="KoPub돋움체 Light" panose="00000300000000000000" pitchFamily="2" charset="-127"/>
                  <a:ea typeface="KoPub돋움체 Light"/>
                </a:rPr>
                <a:t>, </a:t>
              </a:r>
              <a:r>
                <a:rPr lang="ko-KR" altLang="en-US" sz="1050" dirty="0">
                  <a:latin typeface="KoPub돋움체 Light" panose="00000300000000000000" pitchFamily="2" charset="-127"/>
                  <a:ea typeface="KoPub돋움체 Light"/>
                </a:rPr>
                <a:t>교육담당자</a:t>
              </a:r>
              <a:r>
                <a:rPr lang="en-US" altLang="ko-KR" sz="1050" dirty="0">
                  <a:latin typeface="KoPub돋움체 Light" panose="00000300000000000000" pitchFamily="2" charset="-127"/>
                  <a:ea typeface="KoPub돋움체 Light"/>
                </a:rPr>
                <a:t>, </a:t>
              </a:r>
              <a:r>
                <a:rPr lang="ko-KR" altLang="en-US" sz="1050" dirty="0">
                  <a:latin typeface="KoPub돋움체 Light" panose="00000300000000000000" pitchFamily="2" charset="-127"/>
                  <a:ea typeface="KoPub돋움체 Light"/>
                </a:rPr>
                <a:t>회계 등 역할 기반의 업무 분야별 접근 권한 세분화 및 관리 </a:t>
              </a:r>
              <a:r>
                <a:rPr lang="en-US" altLang="ko-KR" sz="1050" dirty="0">
                  <a:solidFill>
                    <a:srgbClr val="FFC000"/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[Enterprise License</a:t>
              </a:r>
              <a:r>
                <a:rPr lang="ko-KR" altLang="en-US" sz="1050" dirty="0">
                  <a:solidFill>
                    <a:srgbClr val="FFC000"/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 기능</a:t>
              </a:r>
              <a:r>
                <a:rPr lang="en-US" altLang="ko-KR" sz="1050" dirty="0">
                  <a:solidFill>
                    <a:srgbClr val="FFC000"/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]</a:t>
              </a:r>
              <a:endParaRPr lang="ko-KR" altLang="en-US" sz="1050" dirty="0">
                <a:solidFill>
                  <a:srgbClr val="FFC00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endParaRPr>
            </a:p>
          </p:txBody>
        </p:sp>
        <p:sp>
          <p:nvSpPr>
            <p:cNvPr id="40" name="원">
              <a:extLst>
                <a:ext uri="{FF2B5EF4-FFF2-40B4-BE49-F238E27FC236}">
                  <a16:creationId xmlns:a16="http://schemas.microsoft.com/office/drawing/2014/main" id="{F0332B4A-64AB-784D-E825-B6D62A6FE8D3}"/>
                </a:ext>
              </a:extLst>
            </p:cNvPr>
            <p:cNvSpPr/>
            <p:nvPr/>
          </p:nvSpPr>
          <p:spPr>
            <a:xfrm>
              <a:off x="647701" y="2960606"/>
              <a:ext cx="793747" cy="793747"/>
            </a:xfrm>
            <a:prstGeom prst="ellipse">
              <a:avLst/>
            </a:prstGeom>
            <a:ln w="76200">
              <a:solidFill>
                <a:srgbClr val="FFC000"/>
              </a:solidFill>
              <a:miter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3423C99B-FC07-A3EA-D091-109EAE42F2D2}"/>
              </a:ext>
            </a:extLst>
          </p:cNvPr>
          <p:cNvGrpSpPr/>
          <p:nvPr/>
        </p:nvGrpSpPr>
        <p:grpSpPr>
          <a:xfrm>
            <a:off x="658785" y="3755319"/>
            <a:ext cx="3194436" cy="793747"/>
            <a:chOff x="647701" y="2960606"/>
            <a:chExt cx="3194436" cy="793747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5D99126-8667-CD18-3074-E2CFC3AFAA50}"/>
                </a:ext>
              </a:extLst>
            </p:cNvPr>
            <p:cNvSpPr txBox="1"/>
            <p:nvPr/>
          </p:nvSpPr>
          <p:spPr>
            <a:xfrm>
              <a:off x="1519850" y="2960606"/>
              <a:ext cx="15440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>
                  <a:solidFill>
                    <a:srgbClr val="404040"/>
                  </a:solidFill>
                  <a:latin typeface="+mj-ea"/>
                  <a:ea typeface="+mj-ea"/>
                </a:rPr>
                <a:t>체험활동 예약 관리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5E95751-F332-6228-379F-816DD50F638F}"/>
                </a:ext>
              </a:extLst>
            </p:cNvPr>
            <p:cNvSpPr txBox="1"/>
            <p:nvPr/>
          </p:nvSpPr>
          <p:spPr>
            <a:xfrm>
              <a:off x="1519850" y="3221251"/>
              <a:ext cx="2322287" cy="41549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체험활동 스케줄 확인 및 운영 현황 조회</a:t>
              </a:r>
              <a:r>
                <a:rPr lang="en-US" altLang="ko-KR" sz="1050">
                  <a:latin typeface="KoPub돋움체 Light" panose="00000300000000000000" pitchFamily="2" charset="-127"/>
                  <a:ea typeface="KoPub돋움체 Light"/>
                </a:rPr>
                <a:t>, </a:t>
              </a:r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공지사항 등 필수 정보를 한눈에 확인</a:t>
              </a:r>
            </a:p>
          </p:txBody>
        </p:sp>
        <p:sp>
          <p:nvSpPr>
            <p:cNvPr id="47" name="원">
              <a:extLst>
                <a:ext uri="{FF2B5EF4-FFF2-40B4-BE49-F238E27FC236}">
                  <a16:creationId xmlns:a16="http://schemas.microsoft.com/office/drawing/2014/main" id="{C406A2E1-1C53-B32C-0508-4BC45F4201B0}"/>
                </a:ext>
              </a:extLst>
            </p:cNvPr>
            <p:cNvSpPr/>
            <p:nvPr/>
          </p:nvSpPr>
          <p:spPr>
            <a:xfrm>
              <a:off x="647701" y="2960606"/>
              <a:ext cx="793747" cy="793747"/>
            </a:xfrm>
            <a:prstGeom prst="ellipse">
              <a:avLst/>
            </a:prstGeom>
            <a:ln w="76200">
              <a:solidFill>
                <a:srgbClr val="418AE8"/>
              </a:solidFill>
              <a:miter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EC7DA844-2B0B-6302-0E0C-FE6FDA34ECC7}"/>
              </a:ext>
            </a:extLst>
          </p:cNvPr>
          <p:cNvGrpSpPr/>
          <p:nvPr/>
        </p:nvGrpSpPr>
        <p:grpSpPr>
          <a:xfrm>
            <a:off x="4576541" y="3755319"/>
            <a:ext cx="3194436" cy="837726"/>
            <a:chOff x="647701" y="2960606"/>
            <a:chExt cx="3194436" cy="837726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8F14DE0-3617-9822-E3B6-C58BF1468818}"/>
                </a:ext>
              </a:extLst>
            </p:cNvPr>
            <p:cNvSpPr txBox="1"/>
            <p:nvPr/>
          </p:nvSpPr>
          <p:spPr>
            <a:xfrm>
              <a:off x="1519850" y="2960606"/>
              <a:ext cx="18549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>
                  <a:solidFill>
                    <a:srgbClr val="404040"/>
                  </a:solidFill>
                  <a:latin typeface="+mj-ea"/>
                  <a:ea typeface="+mj-ea"/>
                </a:rPr>
                <a:t>설문 생성 및 자동 수집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89EDCF5-5959-B7FF-5ADB-91635C7E49AD}"/>
                </a:ext>
              </a:extLst>
            </p:cNvPr>
            <p:cNvSpPr txBox="1"/>
            <p:nvPr/>
          </p:nvSpPr>
          <p:spPr>
            <a:xfrm>
              <a:off x="1519850" y="3221251"/>
              <a:ext cx="2322287" cy="57708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간단한 조작으로 설문조사 항목과 답변을 추가</a:t>
              </a:r>
              <a:r>
                <a:rPr lang="en-US" altLang="ko-KR" sz="1050">
                  <a:latin typeface="KoPub돋움체 Light" panose="00000300000000000000" pitchFamily="2" charset="-127"/>
                  <a:ea typeface="KoPub돋움체 Light"/>
                </a:rPr>
                <a:t>, </a:t>
              </a:r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삭제 및 작성이 가능하며</a:t>
              </a:r>
              <a:r>
                <a:rPr lang="en-US" altLang="ko-KR" sz="1050">
                  <a:latin typeface="KoPub돋움체 Light" panose="00000300000000000000" pitchFamily="2" charset="-127"/>
                  <a:ea typeface="KoPub돋움체 Light"/>
                </a:rPr>
                <a:t>, </a:t>
              </a:r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수집된 설문내용에 대한 리포트를 제공</a:t>
              </a:r>
            </a:p>
          </p:txBody>
        </p:sp>
        <p:sp>
          <p:nvSpPr>
            <p:cNvPr id="54" name="원">
              <a:extLst>
                <a:ext uri="{FF2B5EF4-FFF2-40B4-BE49-F238E27FC236}">
                  <a16:creationId xmlns:a16="http://schemas.microsoft.com/office/drawing/2014/main" id="{455691AD-8082-9D97-2B7B-E950605DF81D}"/>
                </a:ext>
              </a:extLst>
            </p:cNvPr>
            <p:cNvSpPr/>
            <p:nvPr/>
          </p:nvSpPr>
          <p:spPr>
            <a:xfrm>
              <a:off x="647701" y="2960606"/>
              <a:ext cx="793747" cy="793747"/>
            </a:xfrm>
            <a:prstGeom prst="ellipse">
              <a:avLst/>
            </a:prstGeom>
            <a:ln w="76200">
              <a:solidFill>
                <a:srgbClr val="418AE8"/>
              </a:solidFill>
              <a:miter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0B97A272-4BF7-449F-68D7-019FCB564A63}"/>
              </a:ext>
            </a:extLst>
          </p:cNvPr>
          <p:cNvGrpSpPr/>
          <p:nvPr/>
        </p:nvGrpSpPr>
        <p:grpSpPr>
          <a:xfrm>
            <a:off x="8494298" y="3755319"/>
            <a:ext cx="3194436" cy="793747"/>
            <a:chOff x="647701" y="2960606"/>
            <a:chExt cx="3194436" cy="79374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E7B3312-8AC8-13FA-21B3-DA14E947E613}"/>
                </a:ext>
              </a:extLst>
            </p:cNvPr>
            <p:cNvSpPr txBox="1"/>
            <p:nvPr/>
          </p:nvSpPr>
          <p:spPr>
            <a:xfrm>
              <a:off x="1519850" y="2960606"/>
              <a:ext cx="14382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>
                  <a:solidFill>
                    <a:srgbClr val="404040"/>
                  </a:solidFill>
                  <a:latin typeface="+mj-ea"/>
                  <a:ea typeface="+mj-ea"/>
                </a:rPr>
                <a:t>출결 및 평가 관리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D62180C-A58E-7E82-EF1C-37F2A6EC3631}"/>
                </a:ext>
              </a:extLst>
            </p:cNvPr>
            <p:cNvSpPr txBox="1"/>
            <p:nvPr/>
          </p:nvSpPr>
          <p:spPr>
            <a:xfrm>
              <a:off x="1519850" y="3221251"/>
              <a:ext cx="2322287" cy="41549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체험활동 및 프로그램 수강생</a:t>
              </a:r>
              <a:r>
                <a:rPr lang="en-US" altLang="ko-KR" sz="1050">
                  <a:latin typeface="KoPub돋움체 Light" panose="00000300000000000000" pitchFamily="2" charset="-127"/>
                  <a:ea typeface="KoPub돋움체 Light"/>
                </a:rPr>
                <a:t>/ </a:t>
              </a:r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강사 출결 및 평가 관리 기능 제공</a:t>
              </a:r>
            </a:p>
          </p:txBody>
        </p:sp>
        <p:sp>
          <p:nvSpPr>
            <p:cNvPr id="61" name="원">
              <a:extLst>
                <a:ext uri="{FF2B5EF4-FFF2-40B4-BE49-F238E27FC236}">
                  <a16:creationId xmlns:a16="http://schemas.microsoft.com/office/drawing/2014/main" id="{9ED3A515-0A3B-398E-EADA-C47649B74065}"/>
                </a:ext>
              </a:extLst>
            </p:cNvPr>
            <p:cNvSpPr/>
            <p:nvPr/>
          </p:nvSpPr>
          <p:spPr>
            <a:xfrm>
              <a:off x="647701" y="2960606"/>
              <a:ext cx="793747" cy="793747"/>
            </a:xfrm>
            <a:prstGeom prst="ellipse">
              <a:avLst/>
            </a:prstGeom>
            <a:ln w="76200">
              <a:solidFill>
                <a:srgbClr val="418AE8"/>
              </a:solidFill>
              <a:miter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AD7D4575-DB13-9EC1-79CC-13588591F032}"/>
              </a:ext>
            </a:extLst>
          </p:cNvPr>
          <p:cNvGrpSpPr/>
          <p:nvPr/>
        </p:nvGrpSpPr>
        <p:grpSpPr>
          <a:xfrm>
            <a:off x="658785" y="4755489"/>
            <a:ext cx="3194436" cy="793747"/>
            <a:chOff x="647701" y="2960606"/>
            <a:chExt cx="3194436" cy="793747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25B8322-D923-08A1-0EEE-83FCCA9F2D3E}"/>
                </a:ext>
              </a:extLst>
            </p:cNvPr>
            <p:cNvSpPr txBox="1"/>
            <p:nvPr/>
          </p:nvSpPr>
          <p:spPr>
            <a:xfrm>
              <a:off x="1519850" y="2960606"/>
              <a:ext cx="12298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>
                  <a:solidFill>
                    <a:srgbClr val="404040"/>
                  </a:solidFill>
                  <a:latin typeface="+mj-ea"/>
                  <a:ea typeface="+mj-ea"/>
                </a:rPr>
                <a:t>대관 예약 관리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A8921B2-B58A-95D8-56EC-4947F7689767}"/>
                </a:ext>
              </a:extLst>
            </p:cNvPr>
            <p:cNvSpPr txBox="1"/>
            <p:nvPr/>
          </p:nvSpPr>
          <p:spPr>
            <a:xfrm>
              <a:off x="1519850" y="3221251"/>
              <a:ext cx="2322287" cy="41549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온라인으로 대관 일정을 확인하여 예약신청 및 결제등록이 가능하도록 제공</a:t>
              </a:r>
            </a:p>
          </p:txBody>
        </p:sp>
        <p:sp>
          <p:nvSpPr>
            <p:cNvPr id="68" name="원">
              <a:extLst>
                <a:ext uri="{FF2B5EF4-FFF2-40B4-BE49-F238E27FC236}">
                  <a16:creationId xmlns:a16="http://schemas.microsoft.com/office/drawing/2014/main" id="{837B03AB-D65A-9108-988A-F16EEB4A93C7}"/>
                </a:ext>
              </a:extLst>
            </p:cNvPr>
            <p:cNvSpPr/>
            <p:nvPr/>
          </p:nvSpPr>
          <p:spPr>
            <a:xfrm>
              <a:off x="647701" y="2960606"/>
              <a:ext cx="793747" cy="793747"/>
            </a:xfrm>
            <a:prstGeom prst="ellipse">
              <a:avLst/>
            </a:prstGeom>
            <a:ln w="76200">
              <a:solidFill>
                <a:srgbClr val="418AE8"/>
              </a:solidFill>
              <a:miter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EF65E149-62BC-76A7-E7DC-313C1DB87EE4}"/>
              </a:ext>
            </a:extLst>
          </p:cNvPr>
          <p:cNvGrpSpPr/>
          <p:nvPr/>
        </p:nvGrpSpPr>
        <p:grpSpPr>
          <a:xfrm>
            <a:off x="4576541" y="4755489"/>
            <a:ext cx="3194436" cy="837726"/>
            <a:chOff x="647701" y="2960606"/>
            <a:chExt cx="3194436" cy="837726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6CD49F9-1287-1EC3-D2F1-CE2256CD9F85}"/>
                </a:ext>
              </a:extLst>
            </p:cNvPr>
            <p:cNvSpPr txBox="1"/>
            <p:nvPr/>
          </p:nvSpPr>
          <p:spPr>
            <a:xfrm>
              <a:off x="1519850" y="2960606"/>
              <a:ext cx="207140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>
                  <a:solidFill>
                    <a:srgbClr val="404040"/>
                  </a:solidFill>
                  <a:latin typeface="+mj-ea"/>
                  <a:ea typeface="+mj-ea"/>
                </a:rPr>
                <a:t>자치동아리 </a:t>
              </a:r>
              <a:r>
                <a:rPr lang="ko-KR" altLang="en-US" sz="1400" err="1">
                  <a:solidFill>
                    <a:srgbClr val="404040"/>
                  </a:solidFill>
                  <a:latin typeface="+mj-ea"/>
                  <a:ea typeface="+mj-ea"/>
                </a:rPr>
                <a:t>생성</a:t>
              </a:r>
              <a:r>
                <a:rPr lang="ko-KR" altLang="en-US" sz="1400" err="1">
                  <a:solidFill>
                    <a:srgbClr val="404040"/>
                  </a:solidFill>
                  <a:latin typeface="+mj-ea"/>
                  <a:ea typeface="+mj-ea"/>
                  <a:sym typeface="Wingdings" panose="05000000000000000000" pitchFamily="2" charset="2"/>
                </a:rPr>
                <a:t></a:t>
              </a:r>
              <a:r>
                <a:rPr lang="ko-KR" altLang="en-US" sz="1400" err="1">
                  <a:solidFill>
                    <a:srgbClr val="404040"/>
                  </a:solidFill>
                  <a:latin typeface="+mj-ea"/>
                  <a:ea typeface="+mj-ea"/>
                </a:rPr>
                <a:t>관리</a:t>
              </a:r>
              <a:r>
                <a:rPr lang="ko-KR" altLang="en-US" sz="1400">
                  <a:solidFill>
                    <a:srgbClr val="404040"/>
                  </a:solidFill>
                  <a:latin typeface="+mj-ea"/>
                  <a:ea typeface="+mj-ea"/>
                </a:rPr>
                <a:t> 기능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1F0E741-4981-B79B-4EFF-7A7B295701B5}"/>
                </a:ext>
              </a:extLst>
            </p:cNvPr>
            <p:cNvSpPr txBox="1"/>
            <p:nvPr/>
          </p:nvSpPr>
          <p:spPr>
            <a:xfrm>
              <a:off x="1519850" y="3221251"/>
              <a:ext cx="2322287" cy="57708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ko-KR" altLang="en-US" sz="1050" err="1">
                  <a:latin typeface="KoPub돋움체 Light" panose="00000300000000000000" pitchFamily="2" charset="-127"/>
                  <a:ea typeface="KoPub돋움체 Light"/>
                </a:rPr>
                <a:t>자율동아리외에도</a:t>
              </a:r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 자치동아리</a:t>
              </a:r>
              <a:r>
                <a:rPr lang="en-US" altLang="ko-KR" sz="1050">
                  <a:latin typeface="KoPub돋움체 Light" panose="00000300000000000000" pitchFamily="2" charset="-127"/>
                  <a:ea typeface="KoPub돋움체 Light"/>
                </a:rPr>
                <a:t>, </a:t>
              </a:r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청소년운영위원회 온라인 커뮤니티 공간 제공 </a:t>
              </a:r>
            </a:p>
          </p:txBody>
        </p:sp>
        <p:sp>
          <p:nvSpPr>
            <p:cNvPr id="75" name="원">
              <a:extLst>
                <a:ext uri="{FF2B5EF4-FFF2-40B4-BE49-F238E27FC236}">
                  <a16:creationId xmlns:a16="http://schemas.microsoft.com/office/drawing/2014/main" id="{4AB1C867-E56B-C198-1E8F-885B3B24AC00}"/>
                </a:ext>
              </a:extLst>
            </p:cNvPr>
            <p:cNvSpPr/>
            <p:nvPr/>
          </p:nvSpPr>
          <p:spPr>
            <a:xfrm>
              <a:off x="647701" y="2960606"/>
              <a:ext cx="793747" cy="793747"/>
            </a:xfrm>
            <a:prstGeom prst="ellipse">
              <a:avLst/>
            </a:prstGeom>
            <a:ln w="76200">
              <a:solidFill>
                <a:srgbClr val="418AE8"/>
              </a:solidFill>
              <a:miter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BBF5DFD0-6D87-DD21-D5FE-A5B7BCDDBD18}"/>
              </a:ext>
            </a:extLst>
          </p:cNvPr>
          <p:cNvGrpSpPr/>
          <p:nvPr/>
        </p:nvGrpSpPr>
        <p:grpSpPr>
          <a:xfrm>
            <a:off x="8494298" y="4755489"/>
            <a:ext cx="3194436" cy="793747"/>
            <a:chOff x="647701" y="2960606"/>
            <a:chExt cx="3194436" cy="793747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0B69F4B-DC35-0BE3-6688-89C3E27AC220}"/>
                </a:ext>
              </a:extLst>
            </p:cNvPr>
            <p:cNvSpPr txBox="1"/>
            <p:nvPr/>
          </p:nvSpPr>
          <p:spPr>
            <a:xfrm>
              <a:off x="1519850" y="2960606"/>
              <a:ext cx="15440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>
                  <a:solidFill>
                    <a:srgbClr val="404040"/>
                  </a:solidFill>
                  <a:latin typeface="+mj-ea"/>
                  <a:ea typeface="+mj-ea"/>
                </a:rPr>
                <a:t>콘텐츠 관리 시스템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413ED8D-89A3-6B00-EBC6-2F8C6AEC6D0D}"/>
                </a:ext>
              </a:extLst>
            </p:cNvPr>
            <p:cNvSpPr txBox="1"/>
            <p:nvPr/>
          </p:nvSpPr>
          <p:spPr>
            <a:xfrm>
              <a:off x="1519850" y="3221251"/>
              <a:ext cx="2322287" cy="41549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개인 또는 동아리에서 생성한 디지털 콘텐츠를 다양한 유형의 역할별로 관리</a:t>
              </a:r>
            </a:p>
          </p:txBody>
        </p:sp>
        <p:sp>
          <p:nvSpPr>
            <p:cNvPr id="82" name="원">
              <a:extLst>
                <a:ext uri="{FF2B5EF4-FFF2-40B4-BE49-F238E27FC236}">
                  <a16:creationId xmlns:a16="http://schemas.microsoft.com/office/drawing/2014/main" id="{FE0512F3-971B-C786-41B0-14D3B0AD73B8}"/>
                </a:ext>
              </a:extLst>
            </p:cNvPr>
            <p:cNvSpPr/>
            <p:nvPr/>
          </p:nvSpPr>
          <p:spPr>
            <a:xfrm>
              <a:off x="647701" y="2960606"/>
              <a:ext cx="793747" cy="793747"/>
            </a:xfrm>
            <a:prstGeom prst="ellipse">
              <a:avLst/>
            </a:prstGeom>
            <a:ln w="76200">
              <a:solidFill>
                <a:srgbClr val="418AE8"/>
              </a:solidFill>
              <a:miter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093355A9-AE8E-26CE-B2EE-9AF16FC12F94}"/>
              </a:ext>
            </a:extLst>
          </p:cNvPr>
          <p:cNvGrpSpPr/>
          <p:nvPr/>
        </p:nvGrpSpPr>
        <p:grpSpPr>
          <a:xfrm>
            <a:off x="658785" y="5770807"/>
            <a:ext cx="3194436" cy="837726"/>
            <a:chOff x="647701" y="2960606"/>
            <a:chExt cx="3194436" cy="837726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A58339F0-3802-7815-695D-DC2D19B899B7}"/>
                </a:ext>
              </a:extLst>
            </p:cNvPr>
            <p:cNvSpPr txBox="1"/>
            <p:nvPr/>
          </p:nvSpPr>
          <p:spPr>
            <a:xfrm>
              <a:off x="1519850" y="2960606"/>
              <a:ext cx="15440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>
                  <a:solidFill>
                    <a:srgbClr val="404040"/>
                  </a:solidFill>
                  <a:latin typeface="+mj-ea"/>
                  <a:ea typeface="+mj-ea"/>
                </a:rPr>
                <a:t>맞춤형 리포트 생성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70CCCE90-FFC8-E5C8-2762-95A6618800DC}"/>
                </a:ext>
              </a:extLst>
            </p:cNvPr>
            <p:cNvSpPr txBox="1"/>
            <p:nvPr/>
          </p:nvSpPr>
          <p:spPr>
            <a:xfrm>
              <a:off x="1519850" y="3221251"/>
              <a:ext cx="232228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각 기관마다 상이한 각종 보고서 양식을 지원하여 업무 부담을 최소화</a:t>
              </a:r>
              <a:endParaRPr lang="en-US" altLang="ko-KR" sz="1050" dirty="0">
                <a:latin typeface="KoPub돋움체 Light" panose="00000300000000000000" pitchFamily="2" charset="-127"/>
                <a:ea typeface="KoPub돋움체 Light" panose="00000300000000000000" pitchFamily="2" charset="-127"/>
              </a:endParaRPr>
            </a:p>
            <a:p>
              <a:r>
                <a:rPr lang="en-US" altLang="ko-KR" sz="1050" dirty="0">
                  <a:solidFill>
                    <a:srgbClr val="FFC000"/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[Enterprise License</a:t>
              </a:r>
              <a:r>
                <a:rPr lang="ko-KR" altLang="en-US" sz="1050" dirty="0">
                  <a:solidFill>
                    <a:srgbClr val="FFC000"/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 기능</a:t>
              </a:r>
              <a:r>
                <a:rPr lang="en-US" altLang="ko-KR" sz="1050" dirty="0">
                  <a:solidFill>
                    <a:srgbClr val="FFC000"/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]</a:t>
              </a:r>
              <a:endParaRPr lang="ko-KR" altLang="en-US" sz="1050" dirty="0">
                <a:solidFill>
                  <a:srgbClr val="FFC00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endParaRPr>
            </a:p>
          </p:txBody>
        </p:sp>
        <p:sp>
          <p:nvSpPr>
            <p:cNvPr id="89" name="원">
              <a:extLst>
                <a:ext uri="{FF2B5EF4-FFF2-40B4-BE49-F238E27FC236}">
                  <a16:creationId xmlns:a16="http://schemas.microsoft.com/office/drawing/2014/main" id="{4BCFAB3F-F966-EC34-2B6F-CBB836E1C631}"/>
                </a:ext>
              </a:extLst>
            </p:cNvPr>
            <p:cNvSpPr/>
            <p:nvPr/>
          </p:nvSpPr>
          <p:spPr>
            <a:xfrm>
              <a:off x="647701" y="2960606"/>
              <a:ext cx="793747" cy="793747"/>
            </a:xfrm>
            <a:prstGeom prst="ellipse">
              <a:avLst/>
            </a:prstGeom>
            <a:ln w="76200">
              <a:solidFill>
                <a:srgbClr val="FFC000"/>
              </a:solidFill>
              <a:miter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93" name="그룹 92">
            <a:extLst>
              <a:ext uri="{FF2B5EF4-FFF2-40B4-BE49-F238E27FC236}">
                <a16:creationId xmlns:a16="http://schemas.microsoft.com/office/drawing/2014/main" id="{0BFB92A9-90A8-4CBF-572D-0EE8956BC447}"/>
              </a:ext>
            </a:extLst>
          </p:cNvPr>
          <p:cNvGrpSpPr/>
          <p:nvPr/>
        </p:nvGrpSpPr>
        <p:grpSpPr>
          <a:xfrm>
            <a:off x="4576541" y="5770807"/>
            <a:ext cx="3194436" cy="837726"/>
            <a:chOff x="647701" y="2960606"/>
            <a:chExt cx="3194436" cy="837726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8E35BC7-E8A1-9176-894A-4ABE8D28867E}"/>
                </a:ext>
              </a:extLst>
            </p:cNvPr>
            <p:cNvSpPr txBox="1"/>
            <p:nvPr/>
          </p:nvSpPr>
          <p:spPr>
            <a:xfrm>
              <a:off x="1519850" y="2960606"/>
              <a:ext cx="211788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 err="1">
                  <a:solidFill>
                    <a:srgbClr val="404040"/>
                  </a:solidFill>
                  <a:latin typeface="+mj-ea"/>
                  <a:ea typeface="+mj-ea"/>
                </a:rPr>
                <a:t>내외부</a:t>
              </a:r>
              <a:r>
                <a:rPr lang="ko-KR" altLang="en-US" sz="1400">
                  <a:solidFill>
                    <a:srgbClr val="404040"/>
                  </a:solidFill>
                  <a:latin typeface="+mj-ea"/>
                  <a:ea typeface="+mj-ea"/>
                </a:rPr>
                <a:t> 연계 및 확장성 보장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3595494A-125C-96F4-51AE-D058A70DA5EC}"/>
                </a:ext>
              </a:extLst>
            </p:cNvPr>
            <p:cNvSpPr txBox="1"/>
            <p:nvPr/>
          </p:nvSpPr>
          <p:spPr>
            <a:xfrm>
              <a:off x="1519850" y="3221251"/>
              <a:ext cx="2322287" cy="57708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altLang="ko-KR" sz="1050" dirty="0">
                  <a:latin typeface="KoPub돋움체 Light" panose="00000300000000000000" pitchFamily="2" charset="-127"/>
                  <a:ea typeface="KoPub돋움체 Light"/>
                </a:rPr>
                <a:t>API </a:t>
              </a:r>
              <a:r>
                <a:rPr lang="ko-KR" altLang="en-US" sz="1050" dirty="0">
                  <a:latin typeface="KoPub돋움체 Light" panose="00000300000000000000" pitchFamily="2" charset="-127"/>
                  <a:ea typeface="KoPub돋움체 Light"/>
                </a:rPr>
                <a:t>기반내 내부 레거시 시스템 또는 외부 서비스 연계 지원 </a:t>
              </a:r>
              <a:endParaRPr lang="en-US" altLang="ko-KR" sz="1050" dirty="0">
                <a:latin typeface="KoPub돋움체 Light" panose="00000300000000000000" pitchFamily="2" charset="-127"/>
                <a:ea typeface="KoPub돋움체 Light"/>
              </a:endParaRPr>
            </a:p>
            <a:p>
              <a:r>
                <a:rPr lang="en-US" altLang="ko-KR" sz="1050" dirty="0">
                  <a:solidFill>
                    <a:srgbClr val="FFC000"/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[Enterprise License</a:t>
              </a:r>
              <a:r>
                <a:rPr lang="ko-KR" altLang="en-US" sz="1050" dirty="0">
                  <a:solidFill>
                    <a:srgbClr val="FFC000"/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 기능</a:t>
              </a:r>
              <a:r>
                <a:rPr lang="en-US" altLang="ko-KR" sz="1050" dirty="0">
                  <a:solidFill>
                    <a:srgbClr val="FFC000"/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]</a:t>
              </a:r>
              <a:endParaRPr lang="ko-KR" altLang="en-US" sz="1050" dirty="0">
                <a:solidFill>
                  <a:srgbClr val="FFC00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endParaRPr>
            </a:p>
          </p:txBody>
        </p:sp>
        <p:sp>
          <p:nvSpPr>
            <p:cNvPr id="96" name="원">
              <a:extLst>
                <a:ext uri="{FF2B5EF4-FFF2-40B4-BE49-F238E27FC236}">
                  <a16:creationId xmlns:a16="http://schemas.microsoft.com/office/drawing/2014/main" id="{6AAC1F13-3CC4-B0EF-205D-6C549F6F0A44}"/>
                </a:ext>
              </a:extLst>
            </p:cNvPr>
            <p:cNvSpPr/>
            <p:nvPr/>
          </p:nvSpPr>
          <p:spPr>
            <a:xfrm>
              <a:off x="647701" y="2960606"/>
              <a:ext cx="793747" cy="793747"/>
            </a:xfrm>
            <a:prstGeom prst="ellipse">
              <a:avLst/>
            </a:prstGeom>
            <a:ln w="76200">
              <a:solidFill>
                <a:srgbClr val="FFC000"/>
              </a:solidFill>
              <a:miter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00" name="그룹 99">
            <a:extLst>
              <a:ext uri="{FF2B5EF4-FFF2-40B4-BE49-F238E27FC236}">
                <a16:creationId xmlns:a16="http://schemas.microsoft.com/office/drawing/2014/main" id="{4EDE915D-17FB-95CC-0BCF-245E67A81CCD}"/>
              </a:ext>
            </a:extLst>
          </p:cNvPr>
          <p:cNvGrpSpPr/>
          <p:nvPr/>
        </p:nvGrpSpPr>
        <p:grpSpPr>
          <a:xfrm>
            <a:off x="8494298" y="2757056"/>
            <a:ext cx="3194436" cy="837726"/>
            <a:chOff x="647701" y="2960606"/>
            <a:chExt cx="3194436" cy="837726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2F42677C-D841-A00E-4A2B-29C465436986}"/>
                </a:ext>
              </a:extLst>
            </p:cNvPr>
            <p:cNvSpPr txBox="1"/>
            <p:nvPr/>
          </p:nvSpPr>
          <p:spPr>
            <a:xfrm>
              <a:off x="1519850" y="2960606"/>
              <a:ext cx="170110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>
                  <a:solidFill>
                    <a:srgbClr val="404040"/>
                  </a:solidFill>
                  <a:latin typeface="+mj-ea"/>
                  <a:ea typeface="+mj-ea"/>
                </a:rPr>
                <a:t>카카오 비즈니스 연동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A9E9413D-BF31-EFA1-70E2-550C0720C2D3}"/>
                </a:ext>
              </a:extLst>
            </p:cNvPr>
            <p:cNvSpPr txBox="1"/>
            <p:nvPr/>
          </p:nvSpPr>
          <p:spPr>
            <a:xfrm>
              <a:off x="1519850" y="3221251"/>
              <a:ext cx="2322287" cy="57708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카카오 비즈니스 메시지 기능으로 예약</a:t>
              </a:r>
              <a:r>
                <a:rPr lang="en-US" altLang="ko-KR" sz="1050">
                  <a:latin typeface="KoPub돋움체 Light" panose="00000300000000000000" pitchFamily="2" charset="-127"/>
                  <a:ea typeface="KoPub돋움체 Light"/>
                </a:rPr>
                <a:t>, </a:t>
              </a:r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접수</a:t>
              </a:r>
              <a:r>
                <a:rPr lang="en-US" altLang="ko-KR" sz="1050">
                  <a:latin typeface="KoPub돋움체 Light" panose="00000300000000000000" pitchFamily="2" charset="-127"/>
                  <a:ea typeface="KoPub돋움체 Light"/>
                </a:rPr>
                <a:t>, </a:t>
              </a:r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등록 알림 및 기관 중요 알림을 전송 관리</a:t>
              </a:r>
            </a:p>
          </p:txBody>
        </p:sp>
        <p:sp>
          <p:nvSpPr>
            <p:cNvPr id="103" name="원">
              <a:extLst>
                <a:ext uri="{FF2B5EF4-FFF2-40B4-BE49-F238E27FC236}">
                  <a16:creationId xmlns:a16="http://schemas.microsoft.com/office/drawing/2014/main" id="{60AC8826-B60D-4653-D443-0F4D1C3BC0DB}"/>
                </a:ext>
              </a:extLst>
            </p:cNvPr>
            <p:cNvSpPr/>
            <p:nvPr/>
          </p:nvSpPr>
          <p:spPr>
            <a:xfrm>
              <a:off x="647701" y="2960606"/>
              <a:ext cx="793747" cy="793747"/>
            </a:xfrm>
            <a:prstGeom prst="ellipse">
              <a:avLst/>
            </a:prstGeom>
            <a:ln w="76200">
              <a:solidFill>
                <a:srgbClr val="418AE8"/>
              </a:solidFill>
              <a:miter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7" name="그래픽 6">
            <a:extLst>
              <a:ext uri="{FF2B5EF4-FFF2-40B4-BE49-F238E27FC236}">
                <a16:creationId xmlns:a16="http://schemas.microsoft.com/office/drawing/2014/main" id="{9ECDC7C9-7D77-8D8E-D180-E910AD568F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1451" y="2957318"/>
            <a:ext cx="391704" cy="391704"/>
          </a:xfrm>
          <a:prstGeom prst="rect">
            <a:avLst/>
          </a:prstGeom>
        </p:spPr>
      </p:pic>
      <p:pic>
        <p:nvPicPr>
          <p:cNvPr id="9" name="그래픽 8">
            <a:extLst>
              <a:ext uri="{FF2B5EF4-FFF2-40B4-BE49-F238E27FC236}">
                <a16:creationId xmlns:a16="http://schemas.microsoft.com/office/drawing/2014/main" id="{D8E872B4-2CA7-787F-3F19-7DDBC86A55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4708" y="3953840"/>
            <a:ext cx="399731" cy="396703"/>
          </a:xfrm>
          <a:prstGeom prst="rect">
            <a:avLst/>
          </a:prstGeom>
        </p:spPr>
      </p:pic>
      <p:pic>
        <p:nvPicPr>
          <p:cNvPr id="12" name="그래픽 11">
            <a:extLst>
              <a:ext uri="{FF2B5EF4-FFF2-40B4-BE49-F238E27FC236}">
                <a16:creationId xmlns:a16="http://schemas.microsoft.com/office/drawing/2014/main" id="{B69216A2-53FB-7404-2D4A-FBF2348576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5205" y="4956233"/>
            <a:ext cx="379853" cy="385480"/>
          </a:xfrm>
          <a:prstGeom prst="rect">
            <a:avLst/>
          </a:prstGeom>
        </p:spPr>
      </p:pic>
      <p:pic>
        <p:nvPicPr>
          <p:cNvPr id="14" name="그래픽 13">
            <a:extLst>
              <a:ext uri="{FF2B5EF4-FFF2-40B4-BE49-F238E27FC236}">
                <a16:creationId xmlns:a16="http://schemas.microsoft.com/office/drawing/2014/main" id="{F1CEB455-55A3-6030-6761-5958F15BE7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03505" y="5972943"/>
            <a:ext cx="303254" cy="389473"/>
          </a:xfrm>
          <a:prstGeom prst="rect">
            <a:avLst/>
          </a:prstGeom>
        </p:spPr>
      </p:pic>
      <p:pic>
        <p:nvPicPr>
          <p:cNvPr id="20" name="그래픽 19">
            <a:extLst>
              <a:ext uri="{FF2B5EF4-FFF2-40B4-BE49-F238E27FC236}">
                <a16:creationId xmlns:a16="http://schemas.microsoft.com/office/drawing/2014/main" id="{1B04B9C0-9B6B-7DE0-0D1D-BC66B58CA46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72025" y="3013006"/>
            <a:ext cx="398886" cy="303668"/>
          </a:xfrm>
          <a:prstGeom prst="rect">
            <a:avLst/>
          </a:prstGeom>
        </p:spPr>
      </p:pic>
      <p:pic>
        <p:nvPicPr>
          <p:cNvPr id="24" name="그래픽 23">
            <a:extLst>
              <a:ext uri="{FF2B5EF4-FFF2-40B4-BE49-F238E27FC236}">
                <a16:creationId xmlns:a16="http://schemas.microsoft.com/office/drawing/2014/main" id="{6AE17B43-1721-075B-156D-C53FF4F9FE2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772777" y="3975496"/>
            <a:ext cx="398886" cy="329008"/>
          </a:xfrm>
          <a:prstGeom prst="rect">
            <a:avLst/>
          </a:prstGeom>
        </p:spPr>
      </p:pic>
      <p:pic>
        <p:nvPicPr>
          <p:cNvPr id="26" name="그래픽 25">
            <a:extLst>
              <a:ext uri="{FF2B5EF4-FFF2-40B4-BE49-F238E27FC236}">
                <a16:creationId xmlns:a16="http://schemas.microsoft.com/office/drawing/2014/main" id="{18235ABD-320C-0B83-166B-22A46EDA054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772025" y="4946878"/>
            <a:ext cx="398887" cy="406010"/>
          </a:xfrm>
          <a:prstGeom prst="rect">
            <a:avLst/>
          </a:prstGeom>
        </p:spPr>
      </p:pic>
      <p:pic>
        <p:nvPicPr>
          <p:cNvPr id="28" name="그래픽 27">
            <a:extLst>
              <a:ext uri="{FF2B5EF4-FFF2-40B4-BE49-F238E27FC236}">
                <a16:creationId xmlns:a16="http://schemas.microsoft.com/office/drawing/2014/main" id="{D5866B48-704A-8D8A-53FE-FC9ABE98798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780942" y="5979876"/>
            <a:ext cx="357683" cy="357683"/>
          </a:xfrm>
          <a:prstGeom prst="rect">
            <a:avLst/>
          </a:prstGeom>
        </p:spPr>
      </p:pic>
      <p:pic>
        <p:nvPicPr>
          <p:cNvPr id="107" name="그래픽 106">
            <a:extLst>
              <a:ext uri="{FF2B5EF4-FFF2-40B4-BE49-F238E27FC236}">
                <a16:creationId xmlns:a16="http://schemas.microsoft.com/office/drawing/2014/main" id="{AF505367-3B6D-A09E-1471-491BBB4F0E2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8651728" y="5921345"/>
            <a:ext cx="468002" cy="444434"/>
          </a:xfrm>
          <a:prstGeom prst="rect">
            <a:avLst/>
          </a:prstGeom>
        </p:spPr>
      </p:pic>
      <p:pic>
        <p:nvPicPr>
          <p:cNvPr id="109" name="그래픽 108">
            <a:extLst>
              <a:ext uri="{FF2B5EF4-FFF2-40B4-BE49-F238E27FC236}">
                <a16:creationId xmlns:a16="http://schemas.microsoft.com/office/drawing/2014/main" id="{480D02C4-59F1-4DA7-E3C8-D7F43286E5A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8694977" y="3975496"/>
            <a:ext cx="413405" cy="334799"/>
          </a:xfrm>
          <a:prstGeom prst="rect">
            <a:avLst/>
          </a:prstGeom>
        </p:spPr>
      </p:pic>
      <p:pic>
        <p:nvPicPr>
          <p:cNvPr id="111" name="그래픽 110">
            <a:extLst>
              <a:ext uri="{FF2B5EF4-FFF2-40B4-BE49-F238E27FC236}">
                <a16:creationId xmlns:a16="http://schemas.microsoft.com/office/drawing/2014/main" id="{E87C3820-9C0D-5188-E7B9-F1CC47D9A66F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8721941" y="4996721"/>
            <a:ext cx="357677" cy="340229"/>
          </a:xfrm>
          <a:prstGeom prst="rect">
            <a:avLst/>
          </a:prstGeom>
        </p:spPr>
      </p:pic>
      <p:pic>
        <p:nvPicPr>
          <p:cNvPr id="113" name="그래픽 112">
            <a:extLst>
              <a:ext uri="{FF2B5EF4-FFF2-40B4-BE49-F238E27FC236}">
                <a16:creationId xmlns:a16="http://schemas.microsoft.com/office/drawing/2014/main" id="{A646CA44-1C53-EC39-A3C7-77198BF4917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8694977" y="2980308"/>
            <a:ext cx="410556" cy="360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555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08A9E2F6-1E2B-7F4C-9D1B-A67CDEED5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솔루션 구성도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8275F74C-6657-C4D8-46ED-37B104307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13</a:t>
            </a:fld>
            <a:endParaRPr lang="ko-KR" altLang="en-US"/>
          </a:p>
        </p:txBody>
      </p:sp>
      <p:sp>
        <p:nvSpPr>
          <p:cNvPr id="18" name="내용 개체 틀 17">
            <a:extLst>
              <a:ext uri="{FF2B5EF4-FFF2-40B4-BE49-F238E27FC236}">
                <a16:creationId xmlns:a16="http://schemas.microsoft.com/office/drawing/2014/main" id="{3655030B-D874-43E8-A326-1F4031CACA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>
                <a:solidFill>
                  <a:srgbClr val="418AE8"/>
                </a:solidFill>
              </a:rPr>
              <a:t>다양한 서비스와 연계확장</a:t>
            </a:r>
            <a:r>
              <a:rPr lang="ko-KR" altLang="en-US"/>
              <a:t>이 가능합니다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D06D625-EBC9-101F-468D-DFF18B9E3FF4}"/>
              </a:ext>
            </a:extLst>
          </p:cNvPr>
          <p:cNvSpPr txBox="1"/>
          <p:nvPr/>
        </p:nvSpPr>
        <p:spPr>
          <a:xfrm>
            <a:off x="531876" y="2111097"/>
            <a:ext cx="113302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미래교육 체험활동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  <a:sym typeface="Wingdings" panose="05000000000000000000" pitchFamily="2" charset="2"/>
              </a:rPr>
              <a:t></a:t>
            </a: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  <a:sym typeface="Wingdings" panose="05000000000000000000" pitchFamily="2" charset="2"/>
              </a:rPr>
              <a:t>강좌 개발에서부터 수강자 설문 및 평가까지 청소년 미래교육에 업무 전반에 대해 운영자의 편리한 운영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  <a:sym typeface="Wingdings" panose="05000000000000000000" pitchFamily="2" charset="2"/>
              </a:rPr>
              <a:t>/</a:t>
            </a: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  <a:sym typeface="Wingdings" panose="05000000000000000000" pitchFamily="2" charset="2"/>
              </a:rPr>
              <a:t>관리환경을  제공합니다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  <a:sym typeface="Wingdings" panose="05000000000000000000" pitchFamily="2" charset="2"/>
              </a:rPr>
              <a:t>.</a:t>
            </a:r>
            <a:endParaRPr lang="ko-KR" altLang="en-US" sz="140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39E7C0E2-32E3-988D-A6E4-752054ACED80}"/>
              </a:ext>
            </a:extLst>
          </p:cNvPr>
          <p:cNvSpPr/>
          <p:nvPr/>
        </p:nvSpPr>
        <p:spPr>
          <a:xfrm>
            <a:off x="4575869" y="2868313"/>
            <a:ext cx="4081955" cy="2693266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  <a:effectLst>
            <a:innerShdw blurRad="152400" dir="13500000">
              <a:schemeClr val="bg1">
                <a:lumMod val="65000"/>
                <a:alpha val="31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0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41EFAAC0-FAF1-AA03-AE5E-E094D493BF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119" y="2844533"/>
            <a:ext cx="2368777" cy="365509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  <a:effectLst>
            <a:innerShdw blurRad="152400" dir="13500000">
              <a:schemeClr val="bg1">
                <a:lumMod val="65000"/>
                <a:alpha val="31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ko-KR" sz="1300">
              <a:solidFill>
                <a:prstClr val="white"/>
              </a:solidFill>
              <a:cs typeface="Arial" pitchFamily="34" charset="0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C0028786-0E13-4B21-5673-9B4B67D5DA90}"/>
              </a:ext>
            </a:extLst>
          </p:cNvPr>
          <p:cNvCxnSpPr>
            <a:cxnSpLocks/>
          </p:cNvCxnSpPr>
          <p:nvPr/>
        </p:nvCxnSpPr>
        <p:spPr>
          <a:xfrm flipH="1" flipV="1">
            <a:off x="10275522" y="3560641"/>
            <a:ext cx="1308" cy="867418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</a:ln>
          <a:effectLst/>
        </p:spPr>
      </p:cxnSp>
      <p:sp>
        <p:nvSpPr>
          <p:cNvPr id="16" name="사각형: 둥근 모서리 60">
            <a:extLst>
              <a:ext uri="{FF2B5EF4-FFF2-40B4-BE49-F238E27FC236}">
                <a16:creationId xmlns:a16="http://schemas.microsoft.com/office/drawing/2014/main" id="{E4AA8ACE-F04C-2537-432D-0B78D952FFEF}"/>
              </a:ext>
            </a:extLst>
          </p:cNvPr>
          <p:cNvSpPr/>
          <p:nvPr/>
        </p:nvSpPr>
        <p:spPr>
          <a:xfrm>
            <a:off x="9409902" y="3904427"/>
            <a:ext cx="1877395" cy="1314416"/>
          </a:xfrm>
          <a:prstGeom prst="roundRect">
            <a:avLst>
              <a:gd name="adj" fmla="val 3494"/>
            </a:avLst>
          </a:prstGeom>
          <a:solidFill>
            <a:sysClr val="window" lastClr="FFFFFF">
              <a:lumMod val="95000"/>
            </a:sysClr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389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CC3C6A2C-4FBB-2F9C-6E2C-A9FB16A59BF0}"/>
              </a:ext>
            </a:extLst>
          </p:cNvPr>
          <p:cNvSpPr/>
          <p:nvPr/>
        </p:nvSpPr>
        <p:spPr>
          <a:xfrm>
            <a:off x="9310452" y="2853941"/>
            <a:ext cx="2053990" cy="3651301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dash"/>
          </a:ln>
          <a:effectLst>
            <a:innerShdw blurRad="152400" dir="13500000">
              <a:schemeClr val="bg1">
                <a:lumMod val="65000"/>
                <a:alpha val="31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0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19" name="모서리가 둥근 직사각형 98">
            <a:extLst>
              <a:ext uri="{FF2B5EF4-FFF2-40B4-BE49-F238E27FC236}">
                <a16:creationId xmlns:a16="http://schemas.microsoft.com/office/drawing/2014/main" id="{C44F61B6-13A1-BA77-4CC8-8FD737431C8D}"/>
              </a:ext>
            </a:extLst>
          </p:cNvPr>
          <p:cNvSpPr/>
          <p:nvPr/>
        </p:nvSpPr>
        <p:spPr>
          <a:xfrm>
            <a:off x="9309447" y="2618220"/>
            <a:ext cx="2060449" cy="233776"/>
          </a:xfrm>
          <a:prstGeom prst="roundRect">
            <a:avLst>
              <a:gd name="adj" fmla="val 0"/>
            </a:avLst>
          </a:prstGeom>
          <a:ln w="25400" cap="flat" cmpd="sng" algn="ctr">
            <a:noFill/>
            <a:prstDash val="solid"/>
          </a:ln>
          <a:effectLst/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 rtlCol="0" anchor="b"/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ko-KR" altLang="en-US" sz="1200" ker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</a:rPr>
              <a:t>클라우드 센터</a:t>
            </a: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B1F2D6B9-E40E-DA2D-BD3D-3BD0E94BC545}"/>
              </a:ext>
            </a:extLst>
          </p:cNvPr>
          <p:cNvCxnSpPr>
            <a:cxnSpLocks/>
          </p:cNvCxnSpPr>
          <p:nvPr/>
        </p:nvCxnSpPr>
        <p:spPr>
          <a:xfrm>
            <a:off x="10323035" y="3765331"/>
            <a:ext cx="0" cy="12736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5C3064C3-5824-32A8-C7B7-6FF65D1F0994}"/>
              </a:ext>
            </a:extLst>
          </p:cNvPr>
          <p:cNvGrpSpPr/>
          <p:nvPr/>
        </p:nvGrpSpPr>
        <p:grpSpPr>
          <a:xfrm>
            <a:off x="9957339" y="3954580"/>
            <a:ext cx="1154329" cy="298318"/>
            <a:chOff x="13223607" y="4230003"/>
            <a:chExt cx="1579280" cy="478176"/>
          </a:xfrm>
        </p:grpSpPr>
        <p:sp>
          <p:nvSpPr>
            <p:cNvPr id="161" name="사각형: 둥근 모서리 76">
              <a:extLst>
                <a:ext uri="{FF2B5EF4-FFF2-40B4-BE49-F238E27FC236}">
                  <a16:creationId xmlns:a16="http://schemas.microsoft.com/office/drawing/2014/main" id="{C6AC8961-2605-CD0B-C059-232730BF09C2}"/>
                </a:ext>
              </a:extLst>
            </p:cNvPr>
            <p:cNvSpPr/>
            <p:nvPr/>
          </p:nvSpPr>
          <p:spPr>
            <a:xfrm>
              <a:off x="13223607" y="4230003"/>
              <a:ext cx="1579280" cy="478176"/>
            </a:xfrm>
            <a:prstGeom prst="roundRect">
              <a:avLst/>
            </a:prstGeom>
            <a:solidFill>
              <a:sysClr val="window" lastClr="FFFFFF"/>
            </a:solidFill>
            <a:ln w="6350">
              <a:solidFill>
                <a:sysClr val="window" lastClr="FFFFFF">
                  <a:lumMod val="75000"/>
                </a:sysClr>
              </a:solidFill>
            </a:ln>
          </p:spPr>
          <p:txBody>
            <a:bodyPr wrap="square" lIns="468000" tIns="0" rIns="0" bIns="0" rtlCol="0" anchor="ctr" anchorCtr="0">
              <a:noAutofit/>
            </a:bodyPr>
            <a:lstStyle/>
            <a:p>
              <a:pPr marL="0" marR="0" lvl="0" indent="0" defTabSz="123892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rPr>
                <a:t>접속자</a:t>
              </a:r>
              <a:r>
                <a:rPr kumimoji="0" lang="ko-KR" altLang="en-US" sz="8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rPr>
                <a:t> 대기시스템</a:t>
              </a:r>
              <a:endParaRPr kumimoji="0" lang="en-US" altLang="ko-KR" sz="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ea"/>
              </a:endParaRPr>
            </a:p>
          </p:txBody>
        </p:sp>
        <p:pic>
          <p:nvPicPr>
            <p:cNvPr id="162" name="그림 161">
              <a:extLst>
                <a:ext uri="{FF2B5EF4-FFF2-40B4-BE49-F238E27FC236}">
                  <a16:creationId xmlns:a16="http://schemas.microsoft.com/office/drawing/2014/main" id="{A1F31B58-8269-516B-8B52-4BD5A2754B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rgbClr val="FFFFFF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70734" y="4295713"/>
              <a:ext cx="353740" cy="353740"/>
            </a:xfrm>
            <a:prstGeom prst="rect">
              <a:avLst/>
            </a:prstGeom>
          </p:spPr>
        </p:pic>
      </p:grpSp>
      <p:sp>
        <p:nvSpPr>
          <p:cNvPr id="24" name="모서리가 둥근 직사각형 98">
            <a:extLst>
              <a:ext uri="{FF2B5EF4-FFF2-40B4-BE49-F238E27FC236}">
                <a16:creationId xmlns:a16="http://schemas.microsoft.com/office/drawing/2014/main" id="{8AEFF0F4-A896-D4F5-4596-01BC745F4D85}"/>
              </a:ext>
            </a:extLst>
          </p:cNvPr>
          <p:cNvSpPr/>
          <p:nvPr/>
        </p:nvSpPr>
        <p:spPr>
          <a:xfrm>
            <a:off x="587672" y="2595856"/>
            <a:ext cx="2368777" cy="235012"/>
          </a:xfrm>
          <a:prstGeom prst="roundRect">
            <a:avLst>
              <a:gd name="adj" fmla="val 0"/>
            </a:avLst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latinLnBrk="0">
              <a:lnSpc>
                <a:spcPct val="80000"/>
              </a:lnSpc>
              <a:spcBef>
                <a:spcPct val="50000"/>
              </a:spcBef>
              <a:defRPr/>
            </a:pPr>
            <a:r>
              <a:rPr lang="ko-KR" altLang="en-US" sz="1200" ker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</a:rPr>
              <a:t>사용자 그룹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FF3D59E-B94B-07B3-1732-EC54183EFB5F}"/>
              </a:ext>
            </a:extLst>
          </p:cNvPr>
          <p:cNvSpPr txBox="1"/>
          <p:nvPr/>
        </p:nvSpPr>
        <p:spPr>
          <a:xfrm>
            <a:off x="3202430" y="4274879"/>
            <a:ext cx="885315" cy="4411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indent="-108000" algn="l">
              <a:spcBef>
                <a:spcPts val="200"/>
              </a:spcBef>
              <a:buFont typeface="Arial" charset="0"/>
              <a:buChar char="•"/>
            </a:pPr>
            <a:r>
              <a:rPr lang="ko-KR" altLang="en-US" sz="900">
                <a:solidFill>
                  <a:srgbClr val="002060"/>
                </a:solidFill>
                <a:latin typeface="+mn-ea"/>
              </a:rPr>
              <a:t>로그인</a:t>
            </a:r>
            <a:r>
              <a:rPr lang="en-US" altLang="ko-KR" sz="900">
                <a:solidFill>
                  <a:srgbClr val="002060"/>
                </a:solidFill>
                <a:latin typeface="+mn-ea"/>
              </a:rPr>
              <a:t>/</a:t>
            </a:r>
            <a:r>
              <a:rPr lang="ko-KR" altLang="en-US" sz="900">
                <a:solidFill>
                  <a:srgbClr val="002060"/>
                </a:solidFill>
                <a:latin typeface="+mn-ea"/>
              </a:rPr>
              <a:t>회원가입</a:t>
            </a:r>
            <a:endParaRPr lang="en-US" altLang="ko-KR" sz="900">
              <a:solidFill>
                <a:srgbClr val="002060"/>
              </a:solidFill>
              <a:latin typeface="+mn-ea"/>
            </a:endParaRPr>
          </a:p>
          <a:p>
            <a:pPr marL="108000" indent="-108000" algn="l">
              <a:spcBef>
                <a:spcPts val="200"/>
              </a:spcBef>
              <a:buFont typeface="Arial" charset="0"/>
              <a:buChar char="•"/>
            </a:pPr>
            <a:r>
              <a:rPr lang="ko-KR" altLang="en-US" sz="900">
                <a:solidFill>
                  <a:srgbClr val="002060"/>
                </a:solidFill>
                <a:latin typeface="+mn-ea"/>
              </a:rPr>
              <a:t>본인확인</a:t>
            </a:r>
            <a:r>
              <a:rPr lang="en-US" altLang="ko-KR" sz="900">
                <a:solidFill>
                  <a:srgbClr val="002060"/>
                </a:solidFill>
                <a:latin typeface="+mn-ea"/>
              </a:rPr>
              <a:t>/</a:t>
            </a:r>
            <a:r>
              <a:rPr lang="ko-KR" altLang="en-US" sz="900">
                <a:solidFill>
                  <a:srgbClr val="002060"/>
                </a:solidFill>
                <a:latin typeface="+mn-ea"/>
              </a:rPr>
              <a:t>간편로그인</a:t>
            </a:r>
            <a:r>
              <a:rPr lang="en-US" altLang="ko-KR" sz="900">
                <a:solidFill>
                  <a:srgbClr val="002060"/>
                </a:solidFill>
                <a:latin typeface="+mn-ea"/>
              </a:rPr>
              <a:t>(SSO </a:t>
            </a:r>
            <a:r>
              <a:rPr lang="ko-KR" altLang="en-US" sz="900">
                <a:solidFill>
                  <a:srgbClr val="002060"/>
                </a:solidFill>
                <a:latin typeface="+mn-ea"/>
              </a:rPr>
              <a:t>인증</a:t>
            </a:r>
            <a:r>
              <a:rPr lang="en-US" altLang="ko-KR" sz="900">
                <a:solidFill>
                  <a:srgbClr val="002060"/>
                </a:solidFill>
                <a:latin typeface="+mn-ea"/>
              </a:rPr>
              <a:t>)</a:t>
            </a:r>
            <a:endParaRPr lang="ko-KR" altLang="en-US" sz="900">
              <a:solidFill>
                <a:srgbClr val="002060"/>
              </a:solidFill>
              <a:latin typeface="+mn-ea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36DA886-2299-1431-3534-9967E5DD5266}"/>
              </a:ext>
            </a:extLst>
          </p:cNvPr>
          <p:cNvSpPr txBox="1"/>
          <p:nvPr/>
        </p:nvSpPr>
        <p:spPr>
          <a:xfrm>
            <a:off x="3213777" y="3141370"/>
            <a:ext cx="1101584" cy="453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lang="ko-KR" altLang="en-US" sz="1050">
                <a:latin typeface="+mn-ea"/>
              </a:rPr>
              <a:t>반응형</a:t>
            </a:r>
            <a:r>
              <a:rPr lang="en-US" altLang="ko-KR" sz="1050">
                <a:latin typeface="+mn-ea"/>
              </a:rPr>
              <a:t>/</a:t>
            </a:r>
            <a:r>
              <a:rPr lang="ko-KR" altLang="en-US" sz="1050">
                <a:latin typeface="+mn-ea"/>
              </a:rPr>
              <a:t>적응형 웹</a:t>
            </a:r>
            <a:endParaRPr lang="en-US" altLang="ko-KR" sz="1050">
              <a:latin typeface="+mn-ea"/>
            </a:endParaRPr>
          </a:p>
          <a:p>
            <a:pPr algn="ctr">
              <a:spcBef>
                <a:spcPts val="300"/>
              </a:spcBef>
            </a:pPr>
            <a:r>
              <a:rPr lang="ko-KR" altLang="en-US" sz="1050">
                <a:latin typeface="+mn-ea"/>
              </a:rPr>
              <a:t>웹호환성</a:t>
            </a:r>
            <a:r>
              <a:rPr lang="en-US" altLang="ko-KR" sz="1050">
                <a:latin typeface="+mn-ea"/>
              </a:rPr>
              <a:t>/</a:t>
            </a:r>
            <a:r>
              <a:rPr lang="ko-KR" altLang="en-US" sz="1050" err="1">
                <a:latin typeface="+mn-ea"/>
              </a:rPr>
              <a:t>웹표준</a:t>
            </a:r>
            <a:endParaRPr lang="ko-KR" altLang="en-US" sz="1050">
              <a:latin typeface="+mn-ea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D8935D4-CF92-138D-989F-4D84B850A004}"/>
              </a:ext>
            </a:extLst>
          </p:cNvPr>
          <p:cNvSpPr txBox="1"/>
          <p:nvPr/>
        </p:nvSpPr>
        <p:spPr>
          <a:xfrm>
            <a:off x="3202430" y="5774874"/>
            <a:ext cx="748638" cy="6309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indent="-108000" algn="l">
              <a:spcBef>
                <a:spcPts val="200"/>
              </a:spcBef>
              <a:buFont typeface="Arial" charset="0"/>
              <a:buChar char="•"/>
            </a:pPr>
            <a:r>
              <a:rPr lang="en-US" altLang="ko-KR" sz="900">
                <a:solidFill>
                  <a:srgbClr val="002060"/>
                </a:solidFill>
                <a:latin typeface="+mn-ea"/>
              </a:rPr>
              <a:t>Push</a:t>
            </a:r>
          </a:p>
          <a:p>
            <a:pPr marL="108000" indent="-108000" algn="l">
              <a:spcBef>
                <a:spcPts val="200"/>
              </a:spcBef>
              <a:buFont typeface="Arial" charset="0"/>
              <a:buChar char="•"/>
            </a:pPr>
            <a:r>
              <a:rPr lang="ko-KR" altLang="en-US" sz="900">
                <a:solidFill>
                  <a:srgbClr val="002060"/>
                </a:solidFill>
                <a:latin typeface="+mn-ea"/>
              </a:rPr>
              <a:t>카카오톡</a:t>
            </a:r>
            <a:endParaRPr lang="en-US" altLang="ko-KR" sz="900">
              <a:solidFill>
                <a:srgbClr val="002060"/>
              </a:solidFill>
              <a:latin typeface="+mn-ea"/>
            </a:endParaRPr>
          </a:p>
          <a:p>
            <a:pPr marL="108000" indent="-108000" algn="l">
              <a:spcBef>
                <a:spcPts val="200"/>
              </a:spcBef>
              <a:buFont typeface="Arial" charset="0"/>
              <a:buChar char="•"/>
            </a:pPr>
            <a:r>
              <a:rPr lang="en-US" altLang="ko-KR" sz="900">
                <a:solidFill>
                  <a:srgbClr val="002060"/>
                </a:solidFill>
                <a:latin typeface="+mn-ea"/>
              </a:rPr>
              <a:t>SMS</a:t>
            </a:r>
          </a:p>
          <a:p>
            <a:pPr marL="108000" indent="-108000" algn="l">
              <a:spcBef>
                <a:spcPts val="200"/>
              </a:spcBef>
              <a:buFont typeface="Arial" charset="0"/>
              <a:buChar char="•"/>
            </a:pPr>
            <a:r>
              <a:rPr lang="en-US" altLang="ko-KR" sz="900">
                <a:solidFill>
                  <a:srgbClr val="002060"/>
                </a:solidFill>
                <a:latin typeface="+mn-ea"/>
              </a:rPr>
              <a:t>SSL </a:t>
            </a:r>
            <a:r>
              <a:rPr lang="ko-KR" altLang="en-US" sz="900">
                <a:solidFill>
                  <a:srgbClr val="002060"/>
                </a:solidFill>
                <a:latin typeface="+mn-ea"/>
              </a:rPr>
              <a:t>인증</a:t>
            </a: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7629C47C-B379-0B7F-9E2F-A827AEC9EAB8}"/>
              </a:ext>
            </a:extLst>
          </p:cNvPr>
          <p:cNvGrpSpPr/>
          <p:nvPr/>
        </p:nvGrpSpPr>
        <p:grpSpPr>
          <a:xfrm>
            <a:off x="9409902" y="5760742"/>
            <a:ext cx="1877395" cy="589575"/>
            <a:chOff x="12474638" y="7125118"/>
            <a:chExt cx="2568534" cy="945035"/>
          </a:xfrm>
        </p:grpSpPr>
        <p:sp>
          <p:nvSpPr>
            <p:cNvPr id="158" name="사각형: 둥근 모서리 60">
              <a:extLst>
                <a:ext uri="{FF2B5EF4-FFF2-40B4-BE49-F238E27FC236}">
                  <a16:creationId xmlns:a16="http://schemas.microsoft.com/office/drawing/2014/main" id="{893EF8EC-9D4B-45DC-3DDB-196402303F5D}"/>
                </a:ext>
              </a:extLst>
            </p:cNvPr>
            <p:cNvSpPr/>
            <p:nvPr/>
          </p:nvSpPr>
          <p:spPr>
            <a:xfrm>
              <a:off x="12474638" y="7125118"/>
              <a:ext cx="2568534" cy="945035"/>
            </a:xfrm>
            <a:prstGeom prst="roundRect">
              <a:avLst>
                <a:gd name="adj" fmla="val 3494"/>
              </a:avLst>
            </a:prstGeom>
            <a:solidFill>
              <a:sysClr val="window" lastClr="FFFFFF">
                <a:lumMod val="95000"/>
              </a:sysClr>
            </a:solidFill>
            <a:ln w="6350" cap="flat" cmpd="sng" algn="ctr">
              <a:solidFill>
                <a:sysClr val="window" lastClr="FFFFFF">
                  <a:lumMod val="75000"/>
                </a:sysClr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3892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159" name="사각형: 둥근 모서리 72">
              <a:extLst>
                <a:ext uri="{FF2B5EF4-FFF2-40B4-BE49-F238E27FC236}">
                  <a16:creationId xmlns:a16="http://schemas.microsoft.com/office/drawing/2014/main" id="{1747A18D-43D5-FD32-EF6D-248FB28111A7}"/>
                </a:ext>
              </a:extLst>
            </p:cNvPr>
            <p:cNvSpPr/>
            <p:nvPr/>
          </p:nvSpPr>
          <p:spPr>
            <a:xfrm>
              <a:off x="12961192" y="7352738"/>
              <a:ext cx="1579280" cy="478176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wrap="square" lIns="468000" tIns="0" rIns="0" bIns="0" rtlCol="0" anchor="ctr" anchorCtr="0">
              <a:noAutofit/>
            </a:bodyPr>
            <a:lstStyle/>
            <a:p>
              <a:r>
                <a:rPr lang="en-US" altLang="ko-KR" sz="900" b="1">
                  <a:latin typeface="+mn-ea"/>
                </a:rPr>
                <a:t>DB Server</a:t>
              </a:r>
            </a:p>
          </p:txBody>
        </p:sp>
        <p:pic>
          <p:nvPicPr>
            <p:cNvPr id="160" name="그림 159">
              <a:extLst>
                <a:ext uri="{FF2B5EF4-FFF2-40B4-BE49-F238E27FC236}">
                  <a16:creationId xmlns:a16="http://schemas.microsoft.com/office/drawing/2014/main" id="{05DE4781-7806-8DD0-0CE4-1BD07FDEB0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23217" y="7424381"/>
              <a:ext cx="353740" cy="353740"/>
            </a:xfrm>
            <a:prstGeom prst="rect">
              <a:avLst/>
            </a:prstGeom>
          </p:spPr>
        </p:pic>
      </p:grpSp>
      <p:cxnSp>
        <p:nvCxnSpPr>
          <p:cNvPr id="29" name="연결선: 꺾임 28">
            <a:extLst>
              <a:ext uri="{FF2B5EF4-FFF2-40B4-BE49-F238E27FC236}">
                <a16:creationId xmlns:a16="http://schemas.microsoft.com/office/drawing/2014/main" id="{D824B446-F511-A52D-968E-DB9DB7B90DB7}"/>
              </a:ext>
            </a:extLst>
          </p:cNvPr>
          <p:cNvCxnSpPr>
            <a:cxnSpLocks/>
            <a:stCxn id="13" idx="3"/>
          </p:cNvCxnSpPr>
          <p:nvPr/>
        </p:nvCxnSpPr>
        <p:spPr>
          <a:xfrm>
            <a:off x="8657825" y="4214946"/>
            <a:ext cx="1107710" cy="1836960"/>
          </a:xfrm>
          <a:prstGeom prst="bentConnector3">
            <a:avLst>
              <a:gd name="adj1" fmla="val 37430"/>
            </a:avLst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4B8557C8-5AA5-9421-B17A-148580FC8C4F}"/>
              </a:ext>
            </a:extLst>
          </p:cNvPr>
          <p:cNvSpPr/>
          <p:nvPr/>
        </p:nvSpPr>
        <p:spPr>
          <a:xfrm>
            <a:off x="9493357" y="4354394"/>
            <a:ext cx="1698684" cy="794620"/>
          </a:xfrm>
          <a:prstGeom prst="rect">
            <a:avLst/>
          </a:prstGeom>
          <a:solidFill>
            <a:srgbClr val="F2F2F2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noFill/>
              <a:latin typeface="+mn-ea"/>
            </a:endParaRP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3F531DDB-360C-9F49-4155-CBEF51DE30E0}"/>
              </a:ext>
            </a:extLst>
          </p:cNvPr>
          <p:cNvGrpSpPr/>
          <p:nvPr/>
        </p:nvGrpSpPr>
        <p:grpSpPr>
          <a:xfrm>
            <a:off x="4573248" y="5988276"/>
            <a:ext cx="1357806" cy="556110"/>
            <a:chOff x="2751909" y="2151235"/>
            <a:chExt cx="1166948" cy="1029405"/>
          </a:xfrm>
        </p:grpSpPr>
        <p:sp>
          <p:nvSpPr>
            <p:cNvPr id="155" name="직사각형 154">
              <a:extLst>
                <a:ext uri="{FF2B5EF4-FFF2-40B4-BE49-F238E27FC236}">
                  <a16:creationId xmlns:a16="http://schemas.microsoft.com/office/drawing/2014/main" id="{088AC232-C2F0-9436-A185-31966F624F45}"/>
                </a:ext>
              </a:extLst>
            </p:cNvPr>
            <p:cNvSpPr/>
            <p:nvPr/>
          </p:nvSpPr>
          <p:spPr>
            <a:xfrm>
              <a:off x="2751909" y="2151235"/>
              <a:ext cx="1166948" cy="1029405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atin typeface="+mn-ea"/>
              </a:endParaRPr>
            </a:p>
          </p:txBody>
        </p:sp>
        <p:sp>
          <p:nvSpPr>
            <p:cNvPr id="156" name="직사각형 155">
              <a:extLst>
                <a:ext uri="{FF2B5EF4-FFF2-40B4-BE49-F238E27FC236}">
                  <a16:creationId xmlns:a16="http://schemas.microsoft.com/office/drawing/2014/main" id="{D2E76DAB-3A78-C4A6-BE2F-A55C0DDAEB21}"/>
                </a:ext>
              </a:extLst>
            </p:cNvPr>
            <p:cNvSpPr/>
            <p:nvPr/>
          </p:nvSpPr>
          <p:spPr>
            <a:xfrm>
              <a:off x="2812869" y="2230195"/>
              <a:ext cx="1045028" cy="2929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메타버스 서비스</a:t>
              </a:r>
              <a:r>
                <a:rPr lang="en-US" altLang="ko-KR" sz="8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 </a:t>
              </a:r>
              <a:r>
                <a:rPr lang="ko-KR" altLang="en-US" sz="8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플랫폼</a:t>
              </a:r>
              <a:endParaRPr lang="ko-KR" altLang="en-US" sz="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C5EB67C1-7674-E969-7287-E74F6F1B0867}"/>
                </a:ext>
              </a:extLst>
            </p:cNvPr>
            <p:cNvSpPr txBox="1"/>
            <p:nvPr/>
          </p:nvSpPr>
          <p:spPr>
            <a:xfrm>
              <a:off x="2826269" y="2568139"/>
              <a:ext cx="974295" cy="5697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ko-KR" sz="70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+mn-ea"/>
                </a:rPr>
                <a:t>VR/AR SW/ HW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ko-KR" sz="70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+mn-ea"/>
                </a:rPr>
                <a:t>METAVERSE Sever</a:t>
              </a:r>
              <a:endParaRPr lang="ko-KR" altLang="en-US" sz="700">
                <a:solidFill>
                  <a:schemeClr val="accent4">
                    <a:lumMod val="20000"/>
                    <a:lumOff val="80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5D55BA27-D5AF-A375-65B8-ECA729744598}"/>
              </a:ext>
            </a:extLst>
          </p:cNvPr>
          <p:cNvCxnSpPr>
            <a:cxnSpLocks/>
          </p:cNvCxnSpPr>
          <p:nvPr/>
        </p:nvCxnSpPr>
        <p:spPr>
          <a:xfrm>
            <a:off x="5230502" y="5561353"/>
            <a:ext cx="0" cy="464502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A2AA83BF-FB0F-69DF-D250-FB9C1B06B6BE}"/>
              </a:ext>
            </a:extLst>
          </p:cNvPr>
          <p:cNvCxnSpPr>
            <a:cxnSpLocks/>
          </p:cNvCxnSpPr>
          <p:nvPr/>
        </p:nvCxnSpPr>
        <p:spPr>
          <a:xfrm>
            <a:off x="10323035" y="5149014"/>
            <a:ext cx="0" cy="7537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4D8698DE-DD5B-FDA8-F4CD-D3069651ACB7}"/>
              </a:ext>
            </a:extLst>
          </p:cNvPr>
          <p:cNvSpPr/>
          <p:nvPr/>
        </p:nvSpPr>
        <p:spPr>
          <a:xfrm>
            <a:off x="5322696" y="5848021"/>
            <a:ext cx="837206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indent="-108000">
              <a:spcBef>
                <a:spcPts val="200"/>
              </a:spcBef>
              <a:buFont typeface="Arial" charset="0"/>
              <a:buChar char="•"/>
            </a:pPr>
            <a:r>
              <a:rPr lang="ko-KR" altLang="en-US" sz="700">
                <a:solidFill>
                  <a:srgbClr val="002060"/>
                </a:solidFill>
                <a:latin typeface="+mn-ea"/>
              </a:rPr>
              <a:t>외부 연동</a:t>
            </a:r>
            <a:endParaRPr lang="en-US" altLang="ko-KR" sz="700">
              <a:solidFill>
                <a:srgbClr val="002060"/>
              </a:solidFill>
              <a:latin typeface="+mn-ea"/>
            </a:endParaRPr>
          </a:p>
        </p:txBody>
      </p:sp>
      <p:sp>
        <p:nvSpPr>
          <p:cNvPr id="35" name="모서리가 둥근 직사각형 98">
            <a:extLst>
              <a:ext uri="{FF2B5EF4-FFF2-40B4-BE49-F238E27FC236}">
                <a16:creationId xmlns:a16="http://schemas.microsoft.com/office/drawing/2014/main" id="{F16F1ED6-9F8E-26F4-153C-062F6AE40BD0}"/>
              </a:ext>
            </a:extLst>
          </p:cNvPr>
          <p:cNvSpPr/>
          <p:nvPr/>
        </p:nvSpPr>
        <p:spPr>
          <a:xfrm>
            <a:off x="4573248" y="2595322"/>
            <a:ext cx="4081955" cy="261717"/>
          </a:xfrm>
          <a:prstGeom prst="roundRect">
            <a:avLst>
              <a:gd name="adj" fmla="val 0"/>
            </a:avLst>
          </a:prstGeom>
          <a:solidFill>
            <a:schemeClr val="accent5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91440" tIns="45720" rIns="91440" bIns="45720" rtlCol="0" anchor="b"/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200" ker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</a:rPr>
              <a:t>AIATTI </a:t>
            </a:r>
            <a:r>
              <a:rPr lang="ko-KR" altLang="en-US" sz="1200" ker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</a:rPr>
              <a:t>통합관리 시스템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C83B0620-292B-F27A-6663-2DF2CEE1DEE3}"/>
              </a:ext>
            </a:extLst>
          </p:cNvPr>
          <p:cNvSpPr/>
          <p:nvPr/>
        </p:nvSpPr>
        <p:spPr>
          <a:xfrm>
            <a:off x="4659368" y="2895052"/>
            <a:ext cx="1244386" cy="26408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ea"/>
                <a:cs typeface="+mn-cs"/>
              </a:rPr>
              <a:t>국정원 인증 알고리즘</a:t>
            </a:r>
            <a:endParaRPr kumimoji="0" lang="en-US" altLang="ko-KR" sz="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ea"/>
                <a:cs typeface="+mn-cs"/>
              </a:rPr>
              <a:t>(ARIA, SEED, SHA256)</a:t>
            </a:r>
            <a:endParaRPr kumimoji="0" lang="ko-KR" altLang="en-US" sz="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D3CD5E2E-57EA-5279-16D1-A72DC3070ED9}"/>
              </a:ext>
            </a:extLst>
          </p:cNvPr>
          <p:cNvSpPr/>
          <p:nvPr/>
        </p:nvSpPr>
        <p:spPr>
          <a:xfrm>
            <a:off x="5994496" y="2895052"/>
            <a:ext cx="1244386" cy="26408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ea"/>
              </a:rPr>
              <a:t>개인정보 안정성</a:t>
            </a:r>
            <a:endParaRPr kumimoji="0" lang="en-US" altLang="ko-KR" sz="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+mn-ea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0">
                <a:latin typeface="+mn-ea"/>
              </a:rPr>
              <a:t>확보조치 기준 적용</a:t>
            </a:r>
            <a:endParaRPr kumimoji="0" lang="ko-KR" altLang="en-US" sz="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+mn-ea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1E35F076-ADCB-9F93-E835-6899EDD74147}"/>
              </a:ext>
            </a:extLst>
          </p:cNvPr>
          <p:cNvSpPr/>
          <p:nvPr/>
        </p:nvSpPr>
        <p:spPr>
          <a:xfrm>
            <a:off x="7337730" y="2895052"/>
            <a:ext cx="1244386" cy="26408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ea"/>
                <a:cs typeface="+mn-cs"/>
              </a:rPr>
              <a:t>시큐어코딩 적용</a:t>
            </a: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2A30E456-0AB3-6CA7-7943-F87F15187929}"/>
              </a:ext>
            </a:extLst>
          </p:cNvPr>
          <p:cNvSpPr/>
          <p:nvPr/>
        </p:nvSpPr>
        <p:spPr>
          <a:xfrm>
            <a:off x="4658618" y="3185245"/>
            <a:ext cx="3923498" cy="217296"/>
          </a:xfrm>
          <a:prstGeom prst="rect">
            <a:avLst/>
          </a:prstGeom>
          <a:ln w="25400" cap="flat" cmpd="sng" algn="ctr">
            <a:noFill/>
            <a:prstDash val="solid"/>
          </a:ln>
          <a:effectLst/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</a:rPr>
              <a:t>웹 표준 및 웹 접근성</a:t>
            </a:r>
            <a:r>
              <a:rPr kumimoji="0" lang="en-US" altLang="ko-KR" sz="11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</a:rPr>
              <a:t> / </a:t>
            </a:r>
            <a:r>
              <a:rPr lang="ko-KR" altLang="en-US" sz="1100" kern="0" err="1">
                <a:solidFill>
                  <a:schemeClr val="bg1"/>
                </a:solidFill>
                <a:latin typeface="+mn-ea"/>
                <a:ea typeface="+mn-ea"/>
              </a:rPr>
              <a:t>웹보안</a:t>
            </a:r>
            <a:endParaRPr kumimoji="0" lang="ko-KR" altLang="en-US" sz="110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ea typeface="+mn-ea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018254F4-7924-3BD4-38E6-9853197BE20B}"/>
              </a:ext>
            </a:extLst>
          </p:cNvPr>
          <p:cNvSpPr/>
          <p:nvPr/>
        </p:nvSpPr>
        <p:spPr>
          <a:xfrm>
            <a:off x="4651146" y="3424256"/>
            <a:ext cx="3935567" cy="21729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ea"/>
                <a:cs typeface="+mn-cs"/>
              </a:rPr>
              <a:t>표준 개발</a:t>
            </a:r>
            <a:r>
              <a:rPr kumimoji="0" lang="en-US" altLang="ko-KR" sz="110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ea"/>
                <a:cs typeface="+mn-cs"/>
              </a:rPr>
              <a:t>/</a:t>
            </a:r>
            <a:r>
              <a:rPr kumimoji="0" lang="ko-KR" altLang="en-US" sz="110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ea"/>
                <a:cs typeface="+mn-cs"/>
              </a:rPr>
              <a:t>운영 프레임워크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21D098C4-D1BB-A949-E85A-E3A7504E02E6}"/>
              </a:ext>
            </a:extLst>
          </p:cNvPr>
          <p:cNvSpPr/>
          <p:nvPr/>
        </p:nvSpPr>
        <p:spPr>
          <a:xfrm>
            <a:off x="4658618" y="4940427"/>
            <a:ext cx="1238911" cy="5664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+mn-ea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97097E18-647D-049B-A3D1-CECBFCCBF974}"/>
              </a:ext>
            </a:extLst>
          </p:cNvPr>
          <p:cNvSpPr/>
          <p:nvPr/>
        </p:nvSpPr>
        <p:spPr>
          <a:xfrm>
            <a:off x="4695094" y="4978011"/>
            <a:ext cx="1166299" cy="1538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스마트콘텐츠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76AFFFC-35BB-82C8-C2FC-D5FF4A06FB89}"/>
              </a:ext>
            </a:extLst>
          </p:cNvPr>
          <p:cNvSpPr txBox="1"/>
          <p:nvPr/>
        </p:nvSpPr>
        <p:spPr>
          <a:xfrm>
            <a:off x="4678474" y="5116876"/>
            <a:ext cx="88517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700">
                <a:latin typeface="+mn-ea"/>
              </a:rPr>
              <a:t>VR/AR</a:t>
            </a:r>
            <a:r>
              <a:rPr lang="ko-KR" altLang="en-US" sz="700">
                <a:latin typeface="+mn-ea"/>
              </a:rPr>
              <a:t>콘텐츠</a:t>
            </a:r>
            <a:endParaRPr lang="en-US" altLang="ko-KR" sz="70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700">
                <a:latin typeface="+mn-ea"/>
              </a:rPr>
              <a:t>EPL(</a:t>
            </a:r>
            <a:r>
              <a:rPr lang="ko-KR" altLang="en-US" sz="700">
                <a:latin typeface="+mn-ea"/>
              </a:rPr>
              <a:t>교육언어</a:t>
            </a:r>
            <a:r>
              <a:rPr lang="en-US" altLang="ko-KR" sz="700">
                <a:latin typeface="+mn-ea"/>
              </a:rPr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영상편집 교육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40EBA0A6-5705-9202-2FFA-B415C1764A85}"/>
              </a:ext>
            </a:extLst>
          </p:cNvPr>
          <p:cNvSpPr/>
          <p:nvPr/>
        </p:nvSpPr>
        <p:spPr>
          <a:xfrm>
            <a:off x="4658618" y="3671674"/>
            <a:ext cx="1238911" cy="5664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+mn-ea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682F3042-FCEE-8618-751B-DF2A25C7AB3B}"/>
              </a:ext>
            </a:extLst>
          </p:cNvPr>
          <p:cNvSpPr/>
          <p:nvPr/>
        </p:nvSpPr>
        <p:spPr>
          <a:xfrm>
            <a:off x="4695094" y="3709259"/>
            <a:ext cx="1166299" cy="1538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회원통합관리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7698B80-8904-FC94-09AF-0E34315D34D2}"/>
              </a:ext>
            </a:extLst>
          </p:cNvPr>
          <p:cNvSpPr txBox="1"/>
          <p:nvPr/>
        </p:nvSpPr>
        <p:spPr>
          <a:xfrm>
            <a:off x="4678474" y="3848123"/>
            <a:ext cx="82907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회원가입</a:t>
            </a:r>
            <a:endParaRPr lang="en-US" altLang="ko-KR" sz="70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회원정보입력</a:t>
            </a:r>
            <a:endParaRPr lang="en-US" altLang="ko-KR" sz="70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회원정보조회</a:t>
            </a: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1299AC79-F38D-38EE-A557-D393CE87EF7E}"/>
              </a:ext>
            </a:extLst>
          </p:cNvPr>
          <p:cNvSpPr/>
          <p:nvPr/>
        </p:nvSpPr>
        <p:spPr>
          <a:xfrm>
            <a:off x="4658618" y="4307052"/>
            <a:ext cx="1238911" cy="5664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+mn-ea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EC554A9-6402-A6BD-712C-A3CFB190429D}"/>
              </a:ext>
            </a:extLst>
          </p:cNvPr>
          <p:cNvSpPr/>
          <p:nvPr/>
        </p:nvSpPr>
        <p:spPr>
          <a:xfrm>
            <a:off x="4695094" y="4344636"/>
            <a:ext cx="1166299" cy="1538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스마트클래스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2E08F70-2D19-FE5C-8D3D-9A1A3DCFF61C}"/>
              </a:ext>
            </a:extLst>
          </p:cNvPr>
          <p:cNvSpPr txBox="1"/>
          <p:nvPr/>
        </p:nvSpPr>
        <p:spPr>
          <a:xfrm>
            <a:off x="4678474" y="4483500"/>
            <a:ext cx="958917" cy="41549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클래스 생성</a:t>
            </a:r>
            <a:endParaRPr lang="en-US" altLang="ko-KR" sz="70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클래스 관리</a:t>
            </a:r>
            <a:endParaRPr lang="en-US" altLang="ko-KR" sz="70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클래스 현황 조회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22879674-6C33-55BC-FDEE-5451A931D9D8}"/>
              </a:ext>
            </a:extLst>
          </p:cNvPr>
          <p:cNvSpPr/>
          <p:nvPr/>
        </p:nvSpPr>
        <p:spPr>
          <a:xfrm>
            <a:off x="6002424" y="4940427"/>
            <a:ext cx="1238911" cy="5664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+mn-ea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EAF4DB6A-8E43-25B3-A9E8-44F31988EF60}"/>
              </a:ext>
            </a:extLst>
          </p:cNvPr>
          <p:cNvSpPr/>
          <p:nvPr/>
        </p:nvSpPr>
        <p:spPr>
          <a:xfrm>
            <a:off x="6038901" y="4978011"/>
            <a:ext cx="1166299" cy="1538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스마트콘텐츠예약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6DDCEF7-8AE7-2936-982C-C90CA36EE25A}"/>
              </a:ext>
            </a:extLst>
          </p:cNvPr>
          <p:cNvSpPr txBox="1"/>
          <p:nvPr/>
        </p:nvSpPr>
        <p:spPr>
          <a:xfrm>
            <a:off x="6022280" y="5116876"/>
            <a:ext cx="82907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콘텐츠 예약</a:t>
            </a:r>
            <a:endParaRPr lang="en-US" altLang="ko-KR" sz="70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예약 현황</a:t>
            </a:r>
            <a:endParaRPr lang="en-US" altLang="ko-KR" sz="70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예약이력통계</a:t>
            </a: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51B92508-5130-B3E1-F11E-563CB1DDF07F}"/>
              </a:ext>
            </a:extLst>
          </p:cNvPr>
          <p:cNvSpPr/>
          <p:nvPr/>
        </p:nvSpPr>
        <p:spPr>
          <a:xfrm>
            <a:off x="6002424" y="3671674"/>
            <a:ext cx="1238911" cy="5664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+mn-ea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D65D5E8E-044C-F3CC-5CC6-47C4540F0CB1}"/>
              </a:ext>
            </a:extLst>
          </p:cNvPr>
          <p:cNvSpPr/>
          <p:nvPr/>
        </p:nvSpPr>
        <p:spPr>
          <a:xfrm>
            <a:off x="6038901" y="3709259"/>
            <a:ext cx="1166299" cy="1538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회원인증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DDD3018-4B13-211F-CEB1-FA205BCB2164}"/>
              </a:ext>
            </a:extLst>
          </p:cNvPr>
          <p:cNvSpPr txBox="1"/>
          <p:nvPr/>
        </p:nvSpPr>
        <p:spPr>
          <a:xfrm>
            <a:off x="6022280" y="3848123"/>
            <a:ext cx="71686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회원인증</a:t>
            </a:r>
            <a:endParaRPr lang="en-US" altLang="ko-KR" sz="70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700">
                <a:latin typeface="+mn-ea"/>
              </a:rPr>
              <a:t>SSO </a:t>
            </a:r>
            <a:r>
              <a:rPr lang="ko-KR" altLang="en-US" sz="700">
                <a:latin typeface="+mn-ea"/>
              </a:rPr>
              <a:t>인증</a:t>
            </a:r>
            <a:endParaRPr lang="en-US" altLang="ko-KR" sz="70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700">
                <a:latin typeface="+mn-ea"/>
              </a:rPr>
              <a:t>QR </a:t>
            </a:r>
            <a:r>
              <a:rPr lang="ko-KR" altLang="en-US" sz="700">
                <a:latin typeface="+mn-ea"/>
              </a:rPr>
              <a:t>인증</a:t>
            </a: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FED56A41-FFA1-9616-2467-42F57D8AE260}"/>
              </a:ext>
            </a:extLst>
          </p:cNvPr>
          <p:cNvSpPr/>
          <p:nvPr/>
        </p:nvSpPr>
        <p:spPr>
          <a:xfrm>
            <a:off x="6002424" y="4307052"/>
            <a:ext cx="1238911" cy="5664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+mn-ea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B82FA923-0FCB-000B-5A17-109956204420}"/>
              </a:ext>
            </a:extLst>
          </p:cNvPr>
          <p:cNvSpPr/>
          <p:nvPr/>
        </p:nvSpPr>
        <p:spPr>
          <a:xfrm>
            <a:off x="6038901" y="4344636"/>
            <a:ext cx="1166299" cy="1538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스마트클래스예약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BB59104-FB92-302D-5FC1-B589CF763ACF}"/>
              </a:ext>
            </a:extLst>
          </p:cNvPr>
          <p:cNvSpPr txBox="1"/>
          <p:nvPr/>
        </p:nvSpPr>
        <p:spPr>
          <a:xfrm>
            <a:off x="6022280" y="4483500"/>
            <a:ext cx="82907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클래스 예약</a:t>
            </a:r>
            <a:endParaRPr lang="en-US" altLang="ko-KR" sz="70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에약 현황</a:t>
            </a:r>
            <a:endParaRPr lang="en-US" altLang="ko-KR" sz="70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예약이력통계</a:t>
            </a: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E4EBC2EE-3C70-1DDA-AD58-5E79F1805C9C}"/>
              </a:ext>
            </a:extLst>
          </p:cNvPr>
          <p:cNvSpPr/>
          <p:nvPr/>
        </p:nvSpPr>
        <p:spPr>
          <a:xfrm>
            <a:off x="7339148" y="4940427"/>
            <a:ext cx="1238911" cy="5664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+mn-ea"/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87BE7620-D469-3335-0FF4-49E49E09A7BB}"/>
              </a:ext>
            </a:extLst>
          </p:cNvPr>
          <p:cNvSpPr/>
          <p:nvPr/>
        </p:nvSpPr>
        <p:spPr>
          <a:xfrm>
            <a:off x="7375624" y="4978011"/>
            <a:ext cx="1166299" cy="1538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스마트콘텐츠평가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0EA95B8-9C19-D0C2-E106-C41D1EB23B8C}"/>
              </a:ext>
            </a:extLst>
          </p:cNvPr>
          <p:cNvSpPr txBox="1"/>
          <p:nvPr/>
        </p:nvSpPr>
        <p:spPr>
          <a:xfrm>
            <a:off x="7359004" y="5116875"/>
            <a:ext cx="82907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콘텐츠 평가</a:t>
            </a:r>
            <a:endParaRPr lang="en-US" altLang="ko-KR" sz="70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평가 현황</a:t>
            </a:r>
            <a:endParaRPr lang="en-US" altLang="ko-KR" sz="70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평가이력통계</a:t>
            </a: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3661C09F-AF3C-8F99-E707-93D52435C748}"/>
              </a:ext>
            </a:extLst>
          </p:cNvPr>
          <p:cNvSpPr/>
          <p:nvPr/>
        </p:nvSpPr>
        <p:spPr>
          <a:xfrm>
            <a:off x="7339148" y="3671674"/>
            <a:ext cx="1238911" cy="5664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+mn-ea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803CC490-40B5-5857-9EBA-17252D694422}"/>
              </a:ext>
            </a:extLst>
          </p:cNvPr>
          <p:cNvSpPr/>
          <p:nvPr/>
        </p:nvSpPr>
        <p:spPr>
          <a:xfrm>
            <a:off x="7375624" y="3709259"/>
            <a:ext cx="1166299" cy="1538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결제관리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56ACB95-CDA1-F704-877C-8AFA4801F6AF}"/>
              </a:ext>
            </a:extLst>
          </p:cNvPr>
          <p:cNvSpPr txBox="1"/>
          <p:nvPr/>
        </p:nvSpPr>
        <p:spPr>
          <a:xfrm>
            <a:off x="7359004" y="3848123"/>
            <a:ext cx="88036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이용 결제 관리</a:t>
            </a:r>
            <a:endParaRPr lang="en-US" altLang="ko-KR" sz="70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결제 현황</a:t>
            </a:r>
            <a:endParaRPr lang="en-US" altLang="ko-KR" sz="70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결제 통계</a:t>
            </a: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2926C102-22D9-8A35-2391-5A14348CD23F}"/>
              </a:ext>
            </a:extLst>
          </p:cNvPr>
          <p:cNvSpPr/>
          <p:nvPr/>
        </p:nvSpPr>
        <p:spPr>
          <a:xfrm>
            <a:off x="7339148" y="4307052"/>
            <a:ext cx="1238911" cy="5664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+mn-ea"/>
            </a:endParaRP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A095FA8F-77F9-2AB1-E72A-D25075BFF4DF}"/>
              </a:ext>
            </a:extLst>
          </p:cNvPr>
          <p:cNvSpPr/>
          <p:nvPr/>
        </p:nvSpPr>
        <p:spPr>
          <a:xfrm>
            <a:off x="7375624" y="4344636"/>
            <a:ext cx="1166299" cy="1538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스마트클래스평가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8DE2D9D-7491-E668-3F74-E052FB1F60D4}"/>
              </a:ext>
            </a:extLst>
          </p:cNvPr>
          <p:cNvSpPr txBox="1"/>
          <p:nvPr/>
        </p:nvSpPr>
        <p:spPr>
          <a:xfrm>
            <a:off x="7359004" y="4483500"/>
            <a:ext cx="82907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클래스 평가</a:t>
            </a:r>
            <a:endParaRPr lang="en-US" altLang="ko-KR" sz="70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평가 현황</a:t>
            </a:r>
            <a:endParaRPr lang="en-US" altLang="ko-KR" sz="70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평가이력통계</a:t>
            </a:r>
          </a:p>
        </p:txBody>
      </p:sp>
      <p:grpSp>
        <p:nvGrpSpPr>
          <p:cNvPr id="68" name="그룹 67">
            <a:extLst>
              <a:ext uri="{FF2B5EF4-FFF2-40B4-BE49-F238E27FC236}">
                <a16:creationId xmlns:a16="http://schemas.microsoft.com/office/drawing/2014/main" id="{425DE35C-2C72-B236-12BB-DAC82AFD8B69}"/>
              </a:ext>
            </a:extLst>
          </p:cNvPr>
          <p:cNvGrpSpPr/>
          <p:nvPr/>
        </p:nvGrpSpPr>
        <p:grpSpPr>
          <a:xfrm>
            <a:off x="9810870" y="2928829"/>
            <a:ext cx="1043291" cy="530570"/>
            <a:chOff x="13824911" y="2793136"/>
            <a:chExt cx="1427365" cy="850456"/>
          </a:xfrm>
        </p:grpSpPr>
        <p:sp>
          <p:nvSpPr>
            <p:cNvPr id="152" name="자유형: 도형 151">
              <a:extLst>
                <a:ext uri="{FF2B5EF4-FFF2-40B4-BE49-F238E27FC236}">
                  <a16:creationId xmlns:a16="http://schemas.microsoft.com/office/drawing/2014/main" id="{889214B0-CE89-69E8-7EC5-55422AAC1F95}"/>
                </a:ext>
              </a:extLst>
            </p:cNvPr>
            <p:cNvSpPr/>
            <p:nvPr/>
          </p:nvSpPr>
          <p:spPr>
            <a:xfrm>
              <a:off x="13824911" y="2793136"/>
              <a:ext cx="1427365" cy="850456"/>
            </a:xfrm>
            <a:custGeom>
              <a:avLst/>
              <a:gdLst>
                <a:gd name="connsiteX0" fmla="*/ 1095062 w 1836751"/>
                <a:gd name="connsiteY0" fmla="*/ 0 h 1094377"/>
                <a:gd name="connsiteX1" fmla="*/ 1581265 w 1836751"/>
                <a:gd name="connsiteY1" fmla="*/ 365721 h 1094377"/>
                <a:gd name="connsiteX2" fmla="*/ 1584487 w 1836751"/>
                <a:gd name="connsiteY2" fmla="*/ 395217 h 1094377"/>
                <a:gd name="connsiteX3" fmla="*/ 1617798 w 1836751"/>
                <a:gd name="connsiteY3" fmla="*/ 405558 h 1094377"/>
                <a:gd name="connsiteX4" fmla="*/ 1836751 w 1836751"/>
                <a:gd name="connsiteY4" fmla="*/ 735881 h 1094377"/>
                <a:gd name="connsiteX5" fmla="*/ 1478255 w 1836751"/>
                <a:gd name="connsiteY5" fmla="*/ 1094377 h 1094377"/>
                <a:gd name="connsiteX6" fmla="*/ 358496 w 1836751"/>
                <a:gd name="connsiteY6" fmla="*/ 1094377 h 1094377"/>
                <a:gd name="connsiteX7" fmla="*/ 0 w 1836751"/>
                <a:gd name="connsiteY7" fmla="*/ 735881 h 1094377"/>
                <a:gd name="connsiteX8" fmla="*/ 158057 w 1836751"/>
                <a:gd name="connsiteY8" fmla="*/ 438611 h 1094377"/>
                <a:gd name="connsiteX9" fmla="*/ 209556 w 1836751"/>
                <a:gd name="connsiteY9" fmla="*/ 410658 h 1094377"/>
                <a:gd name="connsiteX10" fmla="*/ 203688 w 1836751"/>
                <a:gd name="connsiteY10" fmla="*/ 388194 h 1094377"/>
                <a:gd name="connsiteX11" fmla="*/ 494951 w 1836751"/>
                <a:gd name="connsiteY11" fmla="*/ 163077 h 1094377"/>
                <a:gd name="connsiteX12" fmla="*/ 657799 w 1836751"/>
                <a:gd name="connsiteY12" fmla="*/ 201524 h 1094377"/>
                <a:gd name="connsiteX13" fmla="*/ 676185 w 1836751"/>
                <a:gd name="connsiteY13" fmla="*/ 214436 h 1094377"/>
                <a:gd name="connsiteX14" fmla="*/ 683534 w 1836751"/>
                <a:gd name="connsiteY14" fmla="*/ 201941 h 1094377"/>
                <a:gd name="connsiteX15" fmla="*/ 1095062 w 1836751"/>
                <a:gd name="connsiteY15" fmla="*/ 0 h 1094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36751" h="1094377">
                  <a:moveTo>
                    <a:pt x="1095062" y="0"/>
                  </a:moveTo>
                  <a:cubicBezTo>
                    <a:pt x="1334892" y="0"/>
                    <a:pt x="1534988" y="157004"/>
                    <a:pt x="1581265" y="365721"/>
                  </a:cubicBezTo>
                  <a:lnTo>
                    <a:pt x="1584487" y="395217"/>
                  </a:lnTo>
                  <a:lnTo>
                    <a:pt x="1617798" y="405558"/>
                  </a:lnTo>
                  <a:cubicBezTo>
                    <a:pt x="1746467" y="459980"/>
                    <a:pt x="1836751" y="587387"/>
                    <a:pt x="1836751" y="735881"/>
                  </a:cubicBezTo>
                  <a:cubicBezTo>
                    <a:pt x="1836751" y="933873"/>
                    <a:pt x="1676247" y="1094377"/>
                    <a:pt x="1478255" y="1094377"/>
                  </a:cubicBezTo>
                  <a:lnTo>
                    <a:pt x="358496" y="1094377"/>
                  </a:lnTo>
                  <a:cubicBezTo>
                    <a:pt x="160504" y="1094377"/>
                    <a:pt x="0" y="933873"/>
                    <a:pt x="0" y="735881"/>
                  </a:cubicBezTo>
                  <a:cubicBezTo>
                    <a:pt x="0" y="612136"/>
                    <a:pt x="62697" y="503035"/>
                    <a:pt x="158057" y="438611"/>
                  </a:cubicBezTo>
                  <a:lnTo>
                    <a:pt x="209556" y="410658"/>
                  </a:lnTo>
                  <a:lnTo>
                    <a:pt x="203688" y="388194"/>
                  </a:lnTo>
                  <a:cubicBezTo>
                    <a:pt x="203688" y="263865"/>
                    <a:pt x="334091" y="163077"/>
                    <a:pt x="494951" y="163077"/>
                  </a:cubicBezTo>
                  <a:cubicBezTo>
                    <a:pt x="555274" y="163077"/>
                    <a:pt x="611313" y="177251"/>
                    <a:pt x="657799" y="201524"/>
                  </a:cubicBezTo>
                  <a:lnTo>
                    <a:pt x="676185" y="214436"/>
                  </a:lnTo>
                  <a:lnTo>
                    <a:pt x="683534" y="201941"/>
                  </a:lnTo>
                  <a:cubicBezTo>
                    <a:pt x="772720" y="80104"/>
                    <a:pt x="923755" y="0"/>
                    <a:pt x="1095062" y="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123892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3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pic>
          <p:nvPicPr>
            <p:cNvPr id="154" name="그림 153">
              <a:extLst>
                <a:ext uri="{FF2B5EF4-FFF2-40B4-BE49-F238E27FC236}">
                  <a16:creationId xmlns:a16="http://schemas.microsoft.com/office/drawing/2014/main" id="{5A9750DF-3E15-4812-3FF9-4040398438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4071623" y="3161821"/>
              <a:ext cx="1051714" cy="260229"/>
            </a:xfrm>
            <a:prstGeom prst="rect">
              <a:avLst/>
            </a:prstGeom>
          </p:spPr>
        </p:pic>
      </p:grpSp>
      <p:grpSp>
        <p:nvGrpSpPr>
          <p:cNvPr id="69" name="그룹 68">
            <a:extLst>
              <a:ext uri="{FF2B5EF4-FFF2-40B4-BE49-F238E27FC236}">
                <a16:creationId xmlns:a16="http://schemas.microsoft.com/office/drawing/2014/main" id="{F1D2FDC0-AB38-18B8-3BD2-1F3A14BBAEDD}"/>
              </a:ext>
            </a:extLst>
          </p:cNvPr>
          <p:cNvGrpSpPr/>
          <p:nvPr/>
        </p:nvGrpSpPr>
        <p:grpSpPr>
          <a:xfrm>
            <a:off x="3087755" y="3737800"/>
            <a:ext cx="1371508" cy="465622"/>
            <a:chOff x="9469084" y="8737312"/>
            <a:chExt cx="1264370" cy="719537"/>
          </a:xfrm>
        </p:grpSpPr>
        <p:sp>
          <p:nvSpPr>
            <p:cNvPr id="150" name="오른쪽 화살표 25">
              <a:extLst>
                <a:ext uri="{FF2B5EF4-FFF2-40B4-BE49-F238E27FC236}">
                  <a16:creationId xmlns:a16="http://schemas.microsoft.com/office/drawing/2014/main" id="{E4C3D0BA-484A-569F-B22E-79C09FD9DA32}"/>
                </a:ext>
              </a:extLst>
            </p:cNvPr>
            <p:cNvSpPr/>
            <p:nvPr/>
          </p:nvSpPr>
          <p:spPr>
            <a:xfrm flipH="1">
              <a:off x="9469084" y="9103309"/>
              <a:ext cx="1264370" cy="353540"/>
            </a:xfrm>
            <a:prstGeom prst="rightArrow">
              <a:avLst>
                <a:gd name="adj1" fmla="val 61423"/>
                <a:gd name="adj2" fmla="val 50000"/>
              </a:avLst>
            </a:prstGeom>
            <a:gradFill>
              <a:gsLst>
                <a:gs pos="43000">
                  <a:schemeClr val="bg1">
                    <a:lumMod val="65000"/>
                  </a:schemeClr>
                </a:gs>
                <a:gs pos="12000">
                  <a:schemeClr val="bg1">
                    <a:lumMod val="65000"/>
                    <a:alpha val="0"/>
                  </a:schemeClr>
                </a:gs>
              </a:gsLst>
              <a:lin ang="0" scaled="0"/>
            </a:gradFill>
            <a:ln w="317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4401" tIns="42201" rIns="84401" bIns="4220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015">
                <a:solidFill>
                  <a:prstClr val="white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  <p:sp>
          <p:nvSpPr>
            <p:cNvPr id="151" name="오른쪽 화살표 154">
              <a:extLst>
                <a:ext uri="{FF2B5EF4-FFF2-40B4-BE49-F238E27FC236}">
                  <a16:creationId xmlns:a16="http://schemas.microsoft.com/office/drawing/2014/main" id="{C4CB1BEA-5350-87E8-1C58-DB61CFCB6D2B}"/>
                </a:ext>
              </a:extLst>
            </p:cNvPr>
            <p:cNvSpPr/>
            <p:nvPr/>
          </p:nvSpPr>
          <p:spPr>
            <a:xfrm>
              <a:off x="9469084" y="8737312"/>
              <a:ext cx="1264370" cy="353540"/>
            </a:xfrm>
            <a:prstGeom prst="rightArrow">
              <a:avLst>
                <a:gd name="adj1" fmla="val 61423"/>
                <a:gd name="adj2" fmla="val 50000"/>
              </a:avLst>
            </a:prstGeom>
            <a:gradFill>
              <a:gsLst>
                <a:gs pos="43000">
                  <a:schemeClr val="bg1">
                    <a:lumMod val="65000"/>
                  </a:schemeClr>
                </a:gs>
                <a:gs pos="12000">
                  <a:schemeClr val="bg1">
                    <a:lumMod val="65000"/>
                    <a:alpha val="0"/>
                  </a:schemeClr>
                </a:gs>
              </a:gsLst>
              <a:lin ang="0" scaled="0"/>
            </a:gradFill>
            <a:ln w="317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4401" tIns="42201" rIns="84401" bIns="4220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015">
                <a:solidFill>
                  <a:prstClr val="white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F551E6E9-354B-9F09-504B-21C2D7BB0F57}"/>
              </a:ext>
            </a:extLst>
          </p:cNvPr>
          <p:cNvGrpSpPr/>
          <p:nvPr/>
        </p:nvGrpSpPr>
        <p:grpSpPr>
          <a:xfrm>
            <a:off x="535313" y="2905893"/>
            <a:ext cx="2483128" cy="255550"/>
            <a:chOff x="520691" y="2743614"/>
            <a:chExt cx="3397259" cy="409624"/>
          </a:xfrm>
        </p:grpSpPr>
        <p:sp>
          <p:nvSpPr>
            <p:cNvPr id="144" name="object 4">
              <a:extLst>
                <a:ext uri="{FF2B5EF4-FFF2-40B4-BE49-F238E27FC236}">
                  <a16:creationId xmlns:a16="http://schemas.microsoft.com/office/drawing/2014/main" id="{6CDB0CA9-AAA9-18C8-0118-0509C46F1872}"/>
                </a:ext>
              </a:extLst>
            </p:cNvPr>
            <p:cNvSpPr/>
            <p:nvPr/>
          </p:nvSpPr>
          <p:spPr>
            <a:xfrm>
              <a:off x="520691" y="3066510"/>
              <a:ext cx="76999" cy="86727"/>
            </a:xfrm>
            <a:custGeom>
              <a:avLst/>
              <a:gdLst/>
              <a:ahLst/>
              <a:cxnLst/>
              <a:rect l="l" t="t" r="r" b="b"/>
              <a:pathLst>
                <a:path w="137795" h="112395">
                  <a:moveTo>
                    <a:pt x="137540" y="0"/>
                  </a:moveTo>
                  <a:lnTo>
                    <a:pt x="0" y="0"/>
                  </a:lnTo>
                  <a:lnTo>
                    <a:pt x="137540" y="111886"/>
                  </a:lnTo>
                  <a:lnTo>
                    <a:pt x="137540" y="0"/>
                  </a:lnTo>
                  <a:close/>
                </a:path>
              </a:pathLst>
            </a:custGeom>
            <a:solidFill>
              <a:schemeClr val="accent5">
                <a:lumMod val="95000"/>
                <a:lumOff val="5000"/>
              </a:schemeClr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145" name="object 5">
              <a:extLst>
                <a:ext uri="{FF2B5EF4-FFF2-40B4-BE49-F238E27FC236}">
                  <a16:creationId xmlns:a16="http://schemas.microsoft.com/office/drawing/2014/main" id="{9640BA3C-B25B-4618-61A1-C712E7A5F796}"/>
                </a:ext>
              </a:extLst>
            </p:cNvPr>
            <p:cNvSpPr/>
            <p:nvPr/>
          </p:nvSpPr>
          <p:spPr>
            <a:xfrm>
              <a:off x="3837529" y="3066511"/>
              <a:ext cx="76289" cy="86727"/>
            </a:xfrm>
            <a:custGeom>
              <a:avLst/>
              <a:gdLst/>
              <a:ahLst/>
              <a:cxnLst/>
              <a:rect l="l" t="t" r="r" b="b"/>
              <a:pathLst>
                <a:path w="136525" h="112395">
                  <a:moveTo>
                    <a:pt x="136525" y="0"/>
                  </a:moveTo>
                  <a:lnTo>
                    <a:pt x="0" y="0"/>
                  </a:lnTo>
                  <a:lnTo>
                    <a:pt x="0" y="111886"/>
                  </a:lnTo>
                  <a:lnTo>
                    <a:pt x="136525" y="0"/>
                  </a:lnTo>
                  <a:close/>
                </a:path>
              </a:pathLst>
            </a:custGeom>
            <a:solidFill>
              <a:schemeClr val="accent5">
                <a:lumMod val="95000"/>
                <a:lumOff val="5000"/>
              </a:schemeClr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grpSp>
          <p:nvGrpSpPr>
            <p:cNvPr id="146" name="그룹 145">
              <a:extLst>
                <a:ext uri="{FF2B5EF4-FFF2-40B4-BE49-F238E27FC236}">
                  <a16:creationId xmlns:a16="http://schemas.microsoft.com/office/drawing/2014/main" id="{BA311C47-6A41-A38A-5D38-015ED5A6C62A}"/>
                </a:ext>
              </a:extLst>
            </p:cNvPr>
            <p:cNvGrpSpPr/>
            <p:nvPr/>
          </p:nvGrpSpPr>
          <p:grpSpPr>
            <a:xfrm>
              <a:off x="520691" y="2743614"/>
              <a:ext cx="3397259" cy="323888"/>
              <a:chOff x="4309845" y="8982975"/>
              <a:chExt cx="2770541" cy="323888"/>
            </a:xfrm>
          </p:grpSpPr>
          <p:sp>
            <p:nvSpPr>
              <p:cNvPr id="148" name="object 30">
                <a:extLst>
                  <a:ext uri="{FF2B5EF4-FFF2-40B4-BE49-F238E27FC236}">
                    <a16:creationId xmlns:a16="http://schemas.microsoft.com/office/drawing/2014/main" id="{F8B38396-7F13-E33A-0451-0444062794D8}"/>
                  </a:ext>
                </a:extLst>
              </p:cNvPr>
              <p:cNvSpPr/>
              <p:nvPr/>
            </p:nvSpPr>
            <p:spPr>
              <a:xfrm>
                <a:off x="4309845" y="8983966"/>
                <a:ext cx="2770541" cy="322897"/>
              </a:xfrm>
              <a:custGeom>
                <a:avLst/>
                <a:gdLst/>
                <a:ahLst/>
                <a:cxnLst/>
                <a:rect l="l" t="t" r="r" b="b"/>
                <a:pathLst>
                  <a:path w="4958080" h="418464">
                    <a:moveTo>
                      <a:pt x="0" y="417944"/>
                    </a:moveTo>
                    <a:lnTo>
                      <a:pt x="4957953" y="417944"/>
                    </a:lnTo>
                    <a:lnTo>
                      <a:pt x="4957953" y="0"/>
                    </a:lnTo>
                    <a:lnTo>
                      <a:pt x="0" y="0"/>
                    </a:lnTo>
                    <a:lnTo>
                      <a:pt x="0" y="417944"/>
                    </a:lnTo>
                    <a:close/>
                  </a:path>
                </a:pathLst>
              </a:custGeom>
              <a:solidFill>
                <a:srgbClr val="5D5D5D"/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sp>
            <p:nvSpPr>
              <p:cNvPr id="149" name="object 31">
                <a:extLst>
                  <a:ext uri="{FF2B5EF4-FFF2-40B4-BE49-F238E27FC236}">
                    <a16:creationId xmlns:a16="http://schemas.microsoft.com/office/drawing/2014/main" id="{92B2A93F-91AA-29D7-E62D-DE4D059F29C6}"/>
                  </a:ext>
                </a:extLst>
              </p:cNvPr>
              <p:cNvSpPr/>
              <p:nvPr/>
            </p:nvSpPr>
            <p:spPr>
              <a:xfrm>
                <a:off x="4309846" y="8982975"/>
                <a:ext cx="1913286" cy="322897"/>
              </a:xfrm>
              <a:custGeom>
                <a:avLst/>
                <a:gdLst/>
                <a:ahLst/>
                <a:cxnLst/>
                <a:rect l="l" t="t" r="r" b="b"/>
                <a:pathLst>
                  <a:path w="4958080" h="418464">
                    <a:moveTo>
                      <a:pt x="4957826" y="0"/>
                    </a:moveTo>
                    <a:lnTo>
                      <a:pt x="0" y="0"/>
                    </a:lnTo>
                    <a:lnTo>
                      <a:pt x="0" y="417956"/>
                    </a:lnTo>
                    <a:lnTo>
                      <a:pt x="4957826" y="0"/>
                    </a:lnTo>
                    <a:close/>
                  </a:path>
                </a:pathLst>
              </a:custGeom>
              <a:solidFill>
                <a:srgbClr val="FFFFFF">
                  <a:alpha val="10195"/>
                </a:srgbClr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</p:grpSp>
        <p:sp>
          <p:nvSpPr>
            <p:cNvPr id="147" name="제목 114">
              <a:extLst>
                <a:ext uri="{FF2B5EF4-FFF2-40B4-BE49-F238E27FC236}">
                  <a16:creationId xmlns:a16="http://schemas.microsoft.com/office/drawing/2014/main" id="{5C2D76EA-344D-06AE-1B06-380CA318B86B}"/>
                </a:ext>
              </a:extLst>
            </p:cNvPr>
            <p:cNvSpPr txBox="1">
              <a:spLocks/>
            </p:cNvSpPr>
            <p:nvPr/>
          </p:nvSpPr>
          <p:spPr>
            <a:xfrm>
              <a:off x="1146419" y="2792148"/>
              <a:ext cx="2024868" cy="261733"/>
            </a:xfrm>
            <a:prstGeom prst="rect">
              <a:avLst/>
            </a:prstGeom>
            <a:effectLst>
              <a:outerShdw blurRad="76200" dir="5400000" algn="ctr" rotWithShape="0">
                <a:sysClr val="windowText" lastClr="000000"/>
              </a:outerShdw>
            </a:effectLst>
          </p:spPr>
          <p:txBody>
            <a:bodyPr anchor="ctr" anchorCtr="0"/>
            <a:lstStyle>
              <a:defPPr>
                <a:defRPr lang="en-US"/>
              </a:defPPr>
              <a:lvl1pPr algn="ctr" defTabSz="1227991" eaLnBrk="0" hangingPunct="0">
                <a:spcAft>
                  <a:spcPts val="554"/>
                </a:spcAft>
                <a:buSzPct val="100000"/>
                <a:defRPr sz="1400" kern="0">
                  <a:gradFill>
                    <a:gsLst>
                      <a:gs pos="100000">
                        <a:prstClr val="white"/>
                      </a:gs>
                      <a:gs pos="100000">
                        <a:srgbClr val="0070C0"/>
                      </a:gs>
                    </a:gsLst>
                    <a:lin ang="5400000" scaled="0"/>
                  </a:gradFill>
                  <a:latin typeface="+mj-ea"/>
                  <a:ea typeface="+mj-ea"/>
                </a:defRPr>
              </a:lvl1pPr>
            </a:lstStyle>
            <a:p>
              <a:r>
                <a:rPr lang="ko-KR" altLang="en-US" sz="1100"/>
                <a:t>일반 사용자</a:t>
              </a:r>
            </a:p>
          </p:txBody>
        </p:sp>
      </p:grp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AF735168-C000-4967-95DA-3C6639223019}"/>
              </a:ext>
            </a:extLst>
          </p:cNvPr>
          <p:cNvGrpSpPr/>
          <p:nvPr/>
        </p:nvGrpSpPr>
        <p:grpSpPr>
          <a:xfrm>
            <a:off x="531876" y="4694670"/>
            <a:ext cx="2483128" cy="255550"/>
            <a:chOff x="520691" y="2743614"/>
            <a:chExt cx="3397259" cy="409624"/>
          </a:xfrm>
        </p:grpSpPr>
        <p:sp>
          <p:nvSpPr>
            <p:cNvPr id="138" name="object 4">
              <a:extLst>
                <a:ext uri="{FF2B5EF4-FFF2-40B4-BE49-F238E27FC236}">
                  <a16:creationId xmlns:a16="http://schemas.microsoft.com/office/drawing/2014/main" id="{4B425B17-8E46-9D91-C42D-384F648FB399}"/>
                </a:ext>
              </a:extLst>
            </p:cNvPr>
            <p:cNvSpPr/>
            <p:nvPr/>
          </p:nvSpPr>
          <p:spPr>
            <a:xfrm>
              <a:off x="520691" y="3066510"/>
              <a:ext cx="76999" cy="86727"/>
            </a:xfrm>
            <a:custGeom>
              <a:avLst/>
              <a:gdLst/>
              <a:ahLst/>
              <a:cxnLst/>
              <a:rect l="l" t="t" r="r" b="b"/>
              <a:pathLst>
                <a:path w="137795" h="112395">
                  <a:moveTo>
                    <a:pt x="137540" y="0"/>
                  </a:moveTo>
                  <a:lnTo>
                    <a:pt x="0" y="0"/>
                  </a:lnTo>
                  <a:lnTo>
                    <a:pt x="137540" y="111886"/>
                  </a:lnTo>
                  <a:lnTo>
                    <a:pt x="137540" y="0"/>
                  </a:lnTo>
                  <a:close/>
                </a:path>
              </a:pathLst>
            </a:custGeom>
            <a:solidFill>
              <a:schemeClr val="accent5">
                <a:lumMod val="95000"/>
                <a:lumOff val="5000"/>
              </a:schemeClr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139" name="object 5">
              <a:extLst>
                <a:ext uri="{FF2B5EF4-FFF2-40B4-BE49-F238E27FC236}">
                  <a16:creationId xmlns:a16="http://schemas.microsoft.com/office/drawing/2014/main" id="{DE4475A5-B183-730C-0A9A-56F4742FE0D6}"/>
                </a:ext>
              </a:extLst>
            </p:cNvPr>
            <p:cNvSpPr/>
            <p:nvPr/>
          </p:nvSpPr>
          <p:spPr>
            <a:xfrm>
              <a:off x="3837529" y="3066511"/>
              <a:ext cx="76289" cy="86727"/>
            </a:xfrm>
            <a:custGeom>
              <a:avLst/>
              <a:gdLst/>
              <a:ahLst/>
              <a:cxnLst/>
              <a:rect l="l" t="t" r="r" b="b"/>
              <a:pathLst>
                <a:path w="136525" h="112395">
                  <a:moveTo>
                    <a:pt x="136525" y="0"/>
                  </a:moveTo>
                  <a:lnTo>
                    <a:pt x="0" y="0"/>
                  </a:lnTo>
                  <a:lnTo>
                    <a:pt x="0" y="111886"/>
                  </a:lnTo>
                  <a:lnTo>
                    <a:pt x="136525" y="0"/>
                  </a:lnTo>
                  <a:close/>
                </a:path>
              </a:pathLst>
            </a:custGeom>
            <a:solidFill>
              <a:schemeClr val="accent5">
                <a:lumMod val="95000"/>
                <a:lumOff val="5000"/>
              </a:schemeClr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grpSp>
          <p:nvGrpSpPr>
            <p:cNvPr id="140" name="그룹 139">
              <a:extLst>
                <a:ext uri="{FF2B5EF4-FFF2-40B4-BE49-F238E27FC236}">
                  <a16:creationId xmlns:a16="http://schemas.microsoft.com/office/drawing/2014/main" id="{1937F33B-9350-14AD-EDF6-9CE9FC1BA311}"/>
                </a:ext>
              </a:extLst>
            </p:cNvPr>
            <p:cNvGrpSpPr/>
            <p:nvPr/>
          </p:nvGrpSpPr>
          <p:grpSpPr>
            <a:xfrm>
              <a:off x="520691" y="2743614"/>
              <a:ext cx="3397259" cy="323888"/>
              <a:chOff x="4309845" y="8982975"/>
              <a:chExt cx="2770541" cy="323888"/>
            </a:xfrm>
          </p:grpSpPr>
          <p:sp>
            <p:nvSpPr>
              <p:cNvPr id="142" name="object 30">
                <a:extLst>
                  <a:ext uri="{FF2B5EF4-FFF2-40B4-BE49-F238E27FC236}">
                    <a16:creationId xmlns:a16="http://schemas.microsoft.com/office/drawing/2014/main" id="{042145B1-750F-DF61-0F9C-AFADD701D8B4}"/>
                  </a:ext>
                </a:extLst>
              </p:cNvPr>
              <p:cNvSpPr/>
              <p:nvPr/>
            </p:nvSpPr>
            <p:spPr>
              <a:xfrm>
                <a:off x="4309845" y="8983966"/>
                <a:ext cx="2770541" cy="322897"/>
              </a:xfrm>
              <a:custGeom>
                <a:avLst/>
                <a:gdLst/>
                <a:ahLst/>
                <a:cxnLst/>
                <a:rect l="l" t="t" r="r" b="b"/>
                <a:pathLst>
                  <a:path w="4958080" h="418464">
                    <a:moveTo>
                      <a:pt x="0" y="417944"/>
                    </a:moveTo>
                    <a:lnTo>
                      <a:pt x="4957953" y="417944"/>
                    </a:lnTo>
                    <a:lnTo>
                      <a:pt x="4957953" y="0"/>
                    </a:lnTo>
                    <a:lnTo>
                      <a:pt x="0" y="0"/>
                    </a:lnTo>
                    <a:lnTo>
                      <a:pt x="0" y="417944"/>
                    </a:lnTo>
                    <a:close/>
                  </a:path>
                </a:pathLst>
              </a:custGeom>
              <a:solidFill>
                <a:srgbClr val="5D5D5D"/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sp>
            <p:nvSpPr>
              <p:cNvPr id="143" name="object 31">
                <a:extLst>
                  <a:ext uri="{FF2B5EF4-FFF2-40B4-BE49-F238E27FC236}">
                    <a16:creationId xmlns:a16="http://schemas.microsoft.com/office/drawing/2014/main" id="{5FCCC9ED-928B-4880-FD41-380E93E6D5AA}"/>
                  </a:ext>
                </a:extLst>
              </p:cNvPr>
              <p:cNvSpPr/>
              <p:nvPr/>
            </p:nvSpPr>
            <p:spPr>
              <a:xfrm>
                <a:off x="4309846" y="8982975"/>
                <a:ext cx="1913286" cy="322897"/>
              </a:xfrm>
              <a:custGeom>
                <a:avLst/>
                <a:gdLst/>
                <a:ahLst/>
                <a:cxnLst/>
                <a:rect l="l" t="t" r="r" b="b"/>
                <a:pathLst>
                  <a:path w="4958080" h="418464">
                    <a:moveTo>
                      <a:pt x="4957826" y="0"/>
                    </a:moveTo>
                    <a:lnTo>
                      <a:pt x="0" y="0"/>
                    </a:lnTo>
                    <a:lnTo>
                      <a:pt x="0" y="417956"/>
                    </a:lnTo>
                    <a:lnTo>
                      <a:pt x="4957826" y="0"/>
                    </a:lnTo>
                    <a:close/>
                  </a:path>
                </a:pathLst>
              </a:custGeom>
              <a:solidFill>
                <a:srgbClr val="FFFFFF">
                  <a:alpha val="10195"/>
                </a:srgbClr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</p:grpSp>
        <p:sp>
          <p:nvSpPr>
            <p:cNvPr id="141" name="제목 114">
              <a:extLst>
                <a:ext uri="{FF2B5EF4-FFF2-40B4-BE49-F238E27FC236}">
                  <a16:creationId xmlns:a16="http://schemas.microsoft.com/office/drawing/2014/main" id="{40063C6E-DA96-CE78-F982-EEFF646A14AB}"/>
                </a:ext>
              </a:extLst>
            </p:cNvPr>
            <p:cNvSpPr txBox="1">
              <a:spLocks/>
            </p:cNvSpPr>
            <p:nvPr/>
          </p:nvSpPr>
          <p:spPr>
            <a:xfrm>
              <a:off x="1146419" y="2792148"/>
              <a:ext cx="2024868" cy="261733"/>
            </a:xfrm>
            <a:prstGeom prst="rect">
              <a:avLst/>
            </a:prstGeom>
            <a:effectLst>
              <a:outerShdw blurRad="76200" dir="5400000" algn="ctr" rotWithShape="0">
                <a:sysClr val="windowText" lastClr="000000"/>
              </a:outerShdw>
            </a:effectLst>
          </p:spPr>
          <p:txBody>
            <a:bodyPr anchor="ctr" anchorCtr="0"/>
            <a:lstStyle>
              <a:defPPr>
                <a:defRPr lang="en-US"/>
              </a:defPPr>
              <a:lvl1pPr algn="ctr" defTabSz="1227991" eaLnBrk="0" hangingPunct="0">
                <a:spcAft>
                  <a:spcPts val="554"/>
                </a:spcAft>
                <a:buSzPct val="100000"/>
                <a:defRPr sz="1400" kern="0">
                  <a:gradFill>
                    <a:gsLst>
                      <a:gs pos="100000">
                        <a:prstClr val="white"/>
                      </a:gs>
                      <a:gs pos="100000">
                        <a:srgbClr val="0070C0"/>
                      </a:gs>
                    </a:gsLst>
                    <a:lin ang="5400000" scaled="0"/>
                  </a:gradFill>
                  <a:latin typeface="+mj-ea"/>
                  <a:ea typeface="+mj-ea"/>
                </a:defRPr>
              </a:lvl1pPr>
            </a:lstStyle>
            <a:p>
              <a:r>
                <a:rPr lang="ko-KR" altLang="en-US" sz="1100"/>
                <a:t>운영 관리자</a:t>
              </a:r>
            </a:p>
          </p:txBody>
        </p:sp>
      </p:grp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BA228483-72B5-F72A-BCA2-18CC081B82EB}"/>
              </a:ext>
            </a:extLst>
          </p:cNvPr>
          <p:cNvGrpSpPr/>
          <p:nvPr/>
        </p:nvGrpSpPr>
        <p:grpSpPr>
          <a:xfrm>
            <a:off x="714882" y="3199615"/>
            <a:ext cx="657386" cy="611318"/>
            <a:chOff x="4441961" y="7535238"/>
            <a:chExt cx="979888" cy="979888"/>
          </a:xfrm>
        </p:grpSpPr>
        <p:sp>
          <p:nvSpPr>
            <p:cNvPr id="136" name="타원 135">
              <a:extLst>
                <a:ext uri="{FF2B5EF4-FFF2-40B4-BE49-F238E27FC236}">
                  <a16:creationId xmlns:a16="http://schemas.microsoft.com/office/drawing/2014/main" id="{097A2C27-A9DF-AFC6-5500-EF91845FC54C}"/>
                </a:ext>
              </a:extLst>
            </p:cNvPr>
            <p:cNvSpPr/>
            <p:nvPr/>
          </p:nvSpPr>
          <p:spPr>
            <a:xfrm>
              <a:off x="4441961" y="7535238"/>
              <a:ext cx="979888" cy="979888"/>
            </a:xfrm>
            <a:prstGeom prst="ellipse">
              <a:avLst/>
            </a:prstGeom>
            <a:ln w="38100">
              <a:solidFill>
                <a:srgbClr val="418AE8"/>
              </a:solidFill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endParaRPr lang="ko-KR" altLang="en-US" sz="900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137" name="자유형: 도형 136">
              <a:extLst>
                <a:ext uri="{FF2B5EF4-FFF2-40B4-BE49-F238E27FC236}">
                  <a16:creationId xmlns:a16="http://schemas.microsoft.com/office/drawing/2014/main" id="{5820586E-4E6E-EDE2-8D94-221B7CC63519}"/>
                </a:ext>
              </a:extLst>
            </p:cNvPr>
            <p:cNvSpPr/>
            <p:nvPr/>
          </p:nvSpPr>
          <p:spPr>
            <a:xfrm>
              <a:off x="4500562" y="8267700"/>
              <a:ext cx="866919" cy="247426"/>
            </a:xfrm>
            <a:custGeom>
              <a:avLst/>
              <a:gdLst>
                <a:gd name="connsiteX0" fmla="*/ 0 w 1003550"/>
                <a:gd name="connsiteY0" fmla="*/ 0 h 295619"/>
                <a:gd name="connsiteX1" fmla="*/ 1003550 w 1003550"/>
                <a:gd name="connsiteY1" fmla="*/ 0 h 295619"/>
                <a:gd name="connsiteX2" fmla="*/ 981556 w 1003550"/>
                <a:gd name="connsiteY2" fmla="*/ 40522 h 295619"/>
                <a:gd name="connsiteX3" fmla="*/ 501775 w 1003550"/>
                <a:gd name="connsiteY3" fmla="*/ 295619 h 295619"/>
                <a:gd name="connsiteX4" fmla="*/ 21994 w 1003550"/>
                <a:gd name="connsiteY4" fmla="*/ 40522 h 295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550" h="295619">
                  <a:moveTo>
                    <a:pt x="0" y="0"/>
                  </a:moveTo>
                  <a:lnTo>
                    <a:pt x="1003550" y="0"/>
                  </a:lnTo>
                  <a:lnTo>
                    <a:pt x="981556" y="40522"/>
                  </a:lnTo>
                  <a:cubicBezTo>
                    <a:pt x="877578" y="194429"/>
                    <a:pt x="701494" y="295619"/>
                    <a:pt x="501775" y="295619"/>
                  </a:cubicBezTo>
                  <a:cubicBezTo>
                    <a:pt x="302056" y="295619"/>
                    <a:pt x="125972" y="194429"/>
                    <a:pt x="21994" y="40522"/>
                  </a:cubicBezTo>
                  <a:close/>
                </a:path>
              </a:pathLst>
            </a:custGeom>
            <a:solidFill>
              <a:srgbClr val="418AE8"/>
            </a:soli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lIns="0" tIns="18000" rIns="0" bIns="0" rtlCol="0" anchor="t">
              <a:noAutofit/>
            </a:bodyPr>
            <a:lstStyle/>
            <a:p>
              <a:pPr algn="ctr"/>
              <a:r>
                <a:rPr lang="ko-KR" altLang="en-US" sz="700">
                  <a:solidFill>
                    <a:schemeClr val="bg1"/>
                  </a:solidFill>
                  <a:latin typeface="+mn-ea"/>
                </a:rPr>
                <a:t>사용자</a:t>
              </a:r>
            </a:p>
          </p:txBody>
        </p:sp>
      </p:grpSp>
      <p:sp>
        <p:nvSpPr>
          <p:cNvPr id="135" name="직사각형 134">
            <a:extLst>
              <a:ext uri="{FF2B5EF4-FFF2-40B4-BE49-F238E27FC236}">
                <a16:creationId xmlns:a16="http://schemas.microsoft.com/office/drawing/2014/main" id="{D67376E4-0957-D1A5-DBD9-326F0F516292}"/>
              </a:ext>
            </a:extLst>
          </p:cNvPr>
          <p:cNvSpPr/>
          <p:nvPr/>
        </p:nvSpPr>
        <p:spPr>
          <a:xfrm>
            <a:off x="1451890" y="3223268"/>
            <a:ext cx="1507770" cy="780589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marL="72000" lvl="0" indent="-72000" algn="l">
              <a:spcBef>
                <a:spcPts val="400"/>
              </a:spcBef>
              <a:buFont typeface="Arial" charset="0"/>
              <a:buChar char="•"/>
            </a:pPr>
            <a:r>
              <a:rPr lang="ko-KR" altLang="en-US" sz="900">
                <a:solidFill>
                  <a:prstClr val="black"/>
                </a:solidFill>
                <a:latin typeface="+mn-ea"/>
              </a:rPr>
              <a:t>통합정보검색</a:t>
            </a:r>
            <a:endParaRPr lang="en-US" altLang="ko-KR" sz="900">
              <a:solidFill>
                <a:prstClr val="black"/>
              </a:solidFill>
              <a:latin typeface="+mn-ea"/>
            </a:endParaRPr>
          </a:p>
          <a:p>
            <a:pPr marL="72000" lvl="0" indent="-72000" algn="l">
              <a:spcBef>
                <a:spcPts val="400"/>
              </a:spcBef>
              <a:buFont typeface="Arial" charset="0"/>
              <a:buChar char="•"/>
            </a:pPr>
            <a:r>
              <a:rPr lang="ko-KR" altLang="en-US" sz="900">
                <a:solidFill>
                  <a:prstClr val="black"/>
                </a:solidFill>
                <a:latin typeface="+mn-ea"/>
              </a:rPr>
              <a:t>교육</a:t>
            </a:r>
            <a:r>
              <a:rPr lang="en-US" altLang="ko-KR" sz="900">
                <a:solidFill>
                  <a:prstClr val="black"/>
                </a:solidFill>
                <a:latin typeface="+mn-ea"/>
              </a:rPr>
              <a:t>/</a:t>
            </a:r>
            <a:r>
              <a:rPr lang="ko-KR" altLang="en-US" sz="900">
                <a:solidFill>
                  <a:prstClr val="black"/>
                </a:solidFill>
                <a:latin typeface="+mn-ea"/>
              </a:rPr>
              <a:t>콘텐츠 신청</a:t>
            </a:r>
            <a:endParaRPr lang="en-US" altLang="ko-KR" sz="900">
              <a:solidFill>
                <a:prstClr val="black"/>
              </a:solidFill>
              <a:latin typeface="+mn-ea"/>
            </a:endParaRPr>
          </a:p>
          <a:p>
            <a:pPr marL="72000" lvl="0" indent="-72000" algn="l">
              <a:spcBef>
                <a:spcPts val="400"/>
              </a:spcBef>
              <a:buFont typeface="Arial" charset="0"/>
              <a:buChar char="•"/>
            </a:pPr>
            <a:r>
              <a:rPr lang="ko-KR" altLang="en-US" sz="900">
                <a:solidFill>
                  <a:prstClr val="black"/>
                </a:solidFill>
                <a:latin typeface="+mn-ea"/>
              </a:rPr>
              <a:t>교육</a:t>
            </a:r>
            <a:r>
              <a:rPr lang="en-US" altLang="ko-KR" sz="900">
                <a:solidFill>
                  <a:prstClr val="black"/>
                </a:solidFill>
                <a:latin typeface="+mn-ea"/>
              </a:rPr>
              <a:t>/</a:t>
            </a:r>
            <a:r>
              <a:rPr lang="ko-KR" altLang="en-US" sz="900">
                <a:solidFill>
                  <a:prstClr val="black"/>
                </a:solidFill>
                <a:latin typeface="+mn-ea"/>
              </a:rPr>
              <a:t>콘텐츠 조회</a:t>
            </a:r>
            <a:endParaRPr lang="en-US" altLang="ko-KR" sz="900">
              <a:solidFill>
                <a:prstClr val="black"/>
              </a:solidFill>
              <a:latin typeface="+mn-ea"/>
            </a:endParaRPr>
          </a:p>
          <a:p>
            <a:pPr marL="72000" lvl="0" indent="-72000" algn="l">
              <a:spcBef>
                <a:spcPts val="400"/>
              </a:spcBef>
              <a:buFont typeface="Arial" charset="0"/>
              <a:buChar char="•"/>
            </a:pPr>
            <a:endParaRPr lang="en-US" altLang="ko-KR" sz="900">
              <a:solidFill>
                <a:prstClr val="black"/>
              </a:solidFill>
              <a:latin typeface="+mn-ea"/>
            </a:endParaRPr>
          </a:p>
        </p:txBody>
      </p:sp>
      <p:grpSp>
        <p:nvGrpSpPr>
          <p:cNvPr id="130" name="그룹 129">
            <a:extLst>
              <a:ext uri="{FF2B5EF4-FFF2-40B4-BE49-F238E27FC236}">
                <a16:creationId xmlns:a16="http://schemas.microsoft.com/office/drawing/2014/main" id="{CC0FE5CE-EDE4-F97B-7273-669D56451EF1}"/>
              </a:ext>
            </a:extLst>
          </p:cNvPr>
          <p:cNvGrpSpPr/>
          <p:nvPr/>
        </p:nvGrpSpPr>
        <p:grpSpPr>
          <a:xfrm>
            <a:off x="710531" y="3921419"/>
            <a:ext cx="664213" cy="611319"/>
            <a:chOff x="4441961" y="7535238"/>
            <a:chExt cx="979888" cy="979888"/>
          </a:xfrm>
        </p:grpSpPr>
        <p:sp>
          <p:nvSpPr>
            <p:cNvPr id="132" name="타원 131">
              <a:extLst>
                <a:ext uri="{FF2B5EF4-FFF2-40B4-BE49-F238E27FC236}">
                  <a16:creationId xmlns:a16="http://schemas.microsoft.com/office/drawing/2014/main" id="{B0746205-9C27-7896-8166-0AF1EB47EA46}"/>
                </a:ext>
              </a:extLst>
            </p:cNvPr>
            <p:cNvSpPr/>
            <p:nvPr/>
          </p:nvSpPr>
          <p:spPr>
            <a:xfrm>
              <a:off x="4441961" y="7535238"/>
              <a:ext cx="979888" cy="979888"/>
            </a:xfrm>
            <a:prstGeom prst="ellipse">
              <a:avLst/>
            </a:prstGeom>
            <a:ln w="38100">
              <a:solidFill>
                <a:srgbClr val="418AE8"/>
              </a:solidFill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endParaRPr lang="ko-KR" altLang="en-US" sz="900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133" name="자유형: 도형 132">
              <a:extLst>
                <a:ext uri="{FF2B5EF4-FFF2-40B4-BE49-F238E27FC236}">
                  <a16:creationId xmlns:a16="http://schemas.microsoft.com/office/drawing/2014/main" id="{44177EE5-FDEF-8298-AEA3-A4B709767042}"/>
                </a:ext>
              </a:extLst>
            </p:cNvPr>
            <p:cNvSpPr/>
            <p:nvPr/>
          </p:nvSpPr>
          <p:spPr>
            <a:xfrm>
              <a:off x="4500562" y="8267700"/>
              <a:ext cx="866919" cy="247426"/>
            </a:xfrm>
            <a:custGeom>
              <a:avLst/>
              <a:gdLst>
                <a:gd name="connsiteX0" fmla="*/ 0 w 1003550"/>
                <a:gd name="connsiteY0" fmla="*/ 0 h 295619"/>
                <a:gd name="connsiteX1" fmla="*/ 1003550 w 1003550"/>
                <a:gd name="connsiteY1" fmla="*/ 0 h 295619"/>
                <a:gd name="connsiteX2" fmla="*/ 981556 w 1003550"/>
                <a:gd name="connsiteY2" fmla="*/ 40522 h 295619"/>
                <a:gd name="connsiteX3" fmla="*/ 501775 w 1003550"/>
                <a:gd name="connsiteY3" fmla="*/ 295619 h 295619"/>
                <a:gd name="connsiteX4" fmla="*/ 21994 w 1003550"/>
                <a:gd name="connsiteY4" fmla="*/ 40522 h 295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550" h="295619">
                  <a:moveTo>
                    <a:pt x="0" y="0"/>
                  </a:moveTo>
                  <a:lnTo>
                    <a:pt x="1003550" y="0"/>
                  </a:lnTo>
                  <a:lnTo>
                    <a:pt x="981556" y="40522"/>
                  </a:lnTo>
                  <a:cubicBezTo>
                    <a:pt x="877578" y="194429"/>
                    <a:pt x="701494" y="295619"/>
                    <a:pt x="501775" y="295619"/>
                  </a:cubicBezTo>
                  <a:cubicBezTo>
                    <a:pt x="302056" y="295619"/>
                    <a:pt x="125972" y="194429"/>
                    <a:pt x="21994" y="40522"/>
                  </a:cubicBezTo>
                  <a:close/>
                </a:path>
              </a:pathLst>
            </a:custGeom>
            <a:solidFill>
              <a:srgbClr val="418AE8"/>
            </a:soli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lIns="0" tIns="18000" rIns="0" bIns="0" rtlCol="0" anchor="t">
              <a:noAutofit/>
            </a:bodyPr>
            <a:lstStyle/>
            <a:p>
              <a:pPr algn="ctr"/>
              <a:r>
                <a:rPr lang="ko-KR" altLang="en-US" sz="700">
                  <a:solidFill>
                    <a:schemeClr val="bg1"/>
                  </a:solidFill>
                  <a:latin typeface="+mn-ea"/>
                </a:rPr>
                <a:t>강사</a:t>
              </a:r>
            </a:p>
          </p:txBody>
        </p:sp>
      </p:grpSp>
      <p:sp>
        <p:nvSpPr>
          <p:cNvPr id="131" name="직사각형 130">
            <a:extLst>
              <a:ext uri="{FF2B5EF4-FFF2-40B4-BE49-F238E27FC236}">
                <a16:creationId xmlns:a16="http://schemas.microsoft.com/office/drawing/2014/main" id="{F812E34C-F598-6FFA-9649-53D9EDC3FF68}"/>
              </a:ext>
            </a:extLst>
          </p:cNvPr>
          <p:cNvSpPr/>
          <p:nvPr/>
        </p:nvSpPr>
        <p:spPr>
          <a:xfrm>
            <a:off x="1447563" y="3850680"/>
            <a:ext cx="1442986" cy="780589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marL="72000" lvl="0" indent="-72000" algn="l">
              <a:spcBef>
                <a:spcPts val="400"/>
              </a:spcBef>
              <a:buFont typeface="Arial" charset="0"/>
              <a:buChar char="•"/>
            </a:pPr>
            <a:r>
              <a:rPr lang="ko-KR" altLang="en-US" sz="900">
                <a:solidFill>
                  <a:prstClr val="black"/>
                </a:solidFill>
                <a:latin typeface="+mn-ea"/>
              </a:rPr>
              <a:t>통합정보검색</a:t>
            </a:r>
          </a:p>
          <a:p>
            <a:pPr marL="72000" lvl="0" indent="-72000" algn="l">
              <a:spcBef>
                <a:spcPts val="400"/>
              </a:spcBef>
              <a:buFont typeface="Arial" charset="0"/>
              <a:buChar char="•"/>
            </a:pPr>
            <a:r>
              <a:rPr lang="ko-KR" altLang="en-US" sz="900">
                <a:solidFill>
                  <a:prstClr val="black"/>
                </a:solidFill>
                <a:latin typeface="+mn-ea"/>
              </a:rPr>
              <a:t>강사 신청</a:t>
            </a:r>
          </a:p>
          <a:p>
            <a:pPr marL="72000" lvl="0" indent="-72000" algn="l">
              <a:spcBef>
                <a:spcPts val="400"/>
              </a:spcBef>
              <a:buFont typeface="Arial" charset="0"/>
              <a:buChar char="•"/>
            </a:pPr>
            <a:r>
              <a:rPr lang="ko-KR" altLang="en-US" sz="900">
                <a:solidFill>
                  <a:prstClr val="black"/>
                </a:solidFill>
                <a:latin typeface="+mn-ea"/>
              </a:rPr>
              <a:t>교육 진행</a:t>
            </a:r>
          </a:p>
          <a:p>
            <a:pPr marL="72000" lvl="0" indent="-72000" algn="l">
              <a:spcBef>
                <a:spcPts val="400"/>
              </a:spcBef>
              <a:buFont typeface="Arial" charset="0"/>
              <a:buChar char="•"/>
            </a:pPr>
            <a:r>
              <a:rPr lang="ko-KR" altLang="en-US" sz="900">
                <a:solidFill>
                  <a:prstClr val="black"/>
                </a:solidFill>
                <a:latin typeface="+mn-ea"/>
              </a:rPr>
              <a:t>교육 평가</a:t>
            </a:r>
            <a:endParaRPr lang="en-US" altLang="ko-KR" sz="900">
              <a:solidFill>
                <a:prstClr val="black"/>
              </a:solidFill>
              <a:latin typeface="+mn-ea"/>
            </a:endParaRPr>
          </a:p>
        </p:txBody>
      </p:sp>
      <p:grpSp>
        <p:nvGrpSpPr>
          <p:cNvPr id="126" name="그룹 125">
            <a:extLst>
              <a:ext uri="{FF2B5EF4-FFF2-40B4-BE49-F238E27FC236}">
                <a16:creationId xmlns:a16="http://schemas.microsoft.com/office/drawing/2014/main" id="{458BC0EF-0162-7E37-E8F3-68A50D6DD817}"/>
              </a:ext>
            </a:extLst>
          </p:cNvPr>
          <p:cNvGrpSpPr/>
          <p:nvPr/>
        </p:nvGrpSpPr>
        <p:grpSpPr>
          <a:xfrm>
            <a:off x="708833" y="4982156"/>
            <a:ext cx="652386" cy="611318"/>
            <a:chOff x="4441961" y="7535238"/>
            <a:chExt cx="979888" cy="979888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F0032D6E-A2EE-4A0C-945C-2367EFC3F812}"/>
                </a:ext>
              </a:extLst>
            </p:cNvPr>
            <p:cNvSpPr/>
            <p:nvPr/>
          </p:nvSpPr>
          <p:spPr>
            <a:xfrm>
              <a:off x="4441961" y="7535238"/>
              <a:ext cx="979888" cy="979888"/>
            </a:xfrm>
            <a:prstGeom prst="ellipse">
              <a:avLst/>
            </a:prstGeom>
            <a:ln w="38100">
              <a:solidFill>
                <a:srgbClr val="418AE8"/>
              </a:solidFill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endParaRPr lang="ko-KR" altLang="en-US" sz="900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129" name="자유형: 도형 128">
              <a:extLst>
                <a:ext uri="{FF2B5EF4-FFF2-40B4-BE49-F238E27FC236}">
                  <a16:creationId xmlns:a16="http://schemas.microsoft.com/office/drawing/2014/main" id="{A76575E3-69C1-8D54-7BC6-5983E8E85883}"/>
                </a:ext>
              </a:extLst>
            </p:cNvPr>
            <p:cNvSpPr/>
            <p:nvPr/>
          </p:nvSpPr>
          <p:spPr>
            <a:xfrm>
              <a:off x="4500562" y="8267700"/>
              <a:ext cx="866919" cy="247426"/>
            </a:xfrm>
            <a:custGeom>
              <a:avLst/>
              <a:gdLst>
                <a:gd name="connsiteX0" fmla="*/ 0 w 1003550"/>
                <a:gd name="connsiteY0" fmla="*/ 0 h 295619"/>
                <a:gd name="connsiteX1" fmla="*/ 1003550 w 1003550"/>
                <a:gd name="connsiteY1" fmla="*/ 0 h 295619"/>
                <a:gd name="connsiteX2" fmla="*/ 981556 w 1003550"/>
                <a:gd name="connsiteY2" fmla="*/ 40522 h 295619"/>
                <a:gd name="connsiteX3" fmla="*/ 501775 w 1003550"/>
                <a:gd name="connsiteY3" fmla="*/ 295619 h 295619"/>
                <a:gd name="connsiteX4" fmla="*/ 21994 w 1003550"/>
                <a:gd name="connsiteY4" fmla="*/ 40522 h 295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550" h="295619">
                  <a:moveTo>
                    <a:pt x="0" y="0"/>
                  </a:moveTo>
                  <a:lnTo>
                    <a:pt x="1003550" y="0"/>
                  </a:lnTo>
                  <a:lnTo>
                    <a:pt x="981556" y="40522"/>
                  </a:lnTo>
                  <a:cubicBezTo>
                    <a:pt x="877578" y="194429"/>
                    <a:pt x="701494" y="295619"/>
                    <a:pt x="501775" y="295619"/>
                  </a:cubicBezTo>
                  <a:cubicBezTo>
                    <a:pt x="302056" y="295619"/>
                    <a:pt x="125972" y="194429"/>
                    <a:pt x="21994" y="40522"/>
                  </a:cubicBezTo>
                  <a:close/>
                </a:path>
              </a:pathLst>
            </a:custGeom>
            <a:solidFill>
              <a:srgbClr val="418AE8"/>
            </a:solidFill>
            <a:ln>
              <a:solidFill>
                <a:srgbClr val="418AE8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lIns="0" tIns="18000" rIns="0" bIns="0" rtlCol="0" anchor="t">
              <a:noAutofit/>
            </a:bodyPr>
            <a:lstStyle/>
            <a:p>
              <a:pPr algn="ctr"/>
              <a:r>
                <a:rPr lang="ko-KR" altLang="en-US" sz="700">
                  <a:solidFill>
                    <a:schemeClr val="bg1"/>
                  </a:solidFill>
                  <a:latin typeface="+mn-ea"/>
                </a:rPr>
                <a:t>관리자</a:t>
              </a:r>
            </a:p>
          </p:txBody>
        </p:sp>
      </p:grpSp>
      <p:sp>
        <p:nvSpPr>
          <p:cNvPr id="127" name="직사각형 126">
            <a:extLst>
              <a:ext uri="{FF2B5EF4-FFF2-40B4-BE49-F238E27FC236}">
                <a16:creationId xmlns:a16="http://schemas.microsoft.com/office/drawing/2014/main" id="{62223703-CE00-1A96-A7CC-BDE4E1575BF7}"/>
              </a:ext>
            </a:extLst>
          </p:cNvPr>
          <p:cNvSpPr/>
          <p:nvPr/>
        </p:nvSpPr>
        <p:spPr>
          <a:xfrm>
            <a:off x="1431628" y="4941417"/>
            <a:ext cx="1442986" cy="780588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marL="72000" lvl="0" indent="-72000" algn="l">
              <a:spcBef>
                <a:spcPts val="400"/>
              </a:spcBef>
              <a:buFont typeface="Arial" charset="0"/>
              <a:buChar char="•"/>
            </a:pPr>
            <a:r>
              <a:rPr lang="ko-KR" altLang="en-US" sz="900">
                <a:solidFill>
                  <a:prstClr val="black"/>
                </a:solidFill>
                <a:latin typeface="+mn-ea"/>
              </a:rPr>
              <a:t>통합정보검색</a:t>
            </a:r>
          </a:p>
          <a:p>
            <a:pPr marL="72000" lvl="0" indent="-72000" algn="l">
              <a:spcBef>
                <a:spcPts val="400"/>
              </a:spcBef>
              <a:buFont typeface="Arial" charset="0"/>
              <a:buChar char="•"/>
            </a:pPr>
            <a:r>
              <a:rPr lang="ko-KR" altLang="en-US" sz="900" err="1">
                <a:solidFill>
                  <a:prstClr val="black"/>
                </a:solidFill>
                <a:latin typeface="+mn-ea"/>
              </a:rPr>
              <a:t>디지털콘텐츠</a:t>
            </a:r>
            <a:r>
              <a:rPr lang="ko-KR" altLang="en-US" sz="900">
                <a:solidFill>
                  <a:prstClr val="black"/>
                </a:solidFill>
                <a:latin typeface="+mn-ea"/>
              </a:rPr>
              <a:t> 관리</a:t>
            </a:r>
          </a:p>
          <a:p>
            <a:pPr marL="72000" lvl="0" indent="-72000" algn="l">
              <a:spcBef>
                <a:spcPts val="400"/>
              </a:spcBef>
              <a:buFont typeface="Arial" charset="0"/>
              <a:buChar char="•"/>
            </a:pPr>
            <a:r>
              <a:rPr lang="ko-KR" altLang="en-US" sz="900">
                <a:solidFill>
                  <a:prstClr val="black"/>
                </a:solidFill>
                <a:latin typeface="+mn-ea"/>
              </a:rPr>
              <a:t>스마트클래스 관리</a:t>
            </a:r>
          </a:p>
          <a:p>
            <a:pPr marL="72000" lvl="0" indent="-72000" algn="l">
              <a:spcBef>
                <a:spcPts val="400"/>
              </a:spcBef>
              <a:buFont typeface="Arial" charset="0"/>
              <a:buChar char="•"/>
            </a:pPr>
            <a:r>
              <a:rPr lang="ko-KR" altLang="en-US" sz="900">
                <a:solidFill>
                  <a:prstClr val="black"/>
                </a:solidFill>
                <a:latin typeface="+mn-ea"/>
              </a:rPr>
              <a:t>관련 정보 관리</a:t>
            </a:r>
            <a:endParaRPr lang="en-US" altLang="ko-KR" sz="900">
              <a:solidFill>
                <a:prstClr val="black"/>
              </a:solidFill>
              <a:latin typeface="+mn-ea"/>
            </a:endParaRPr>
          </a:p>
        </p:txBody>
      </p:sp>
      <p:grpSp>
        <p:nvGrpSpPr>
          <p:cNvPr id="122" name="그룹 121">
            <a:extLst>
              <a:ext uri="{FF2B5EF4-FFF2-40B4-BE49-F238E27FC236}">
                <a16:creationId xmlns:a16="http://schemas.microsoft.com/office/drawing/2014/main" id="{64740C72-8702-A0D8-4B03-3D92C91D7FAD}"/>
              </a:ext>
            </a:extLst>
          </p:cNvPr>
          <p:cNvGrpSpPr/>
          <p:nvPr/>
        </p:nvGrpSpPr>
        <p:grpSpPr>
          <a:xfrm>
            <a:off x="709451" y="5702276"/>
            <a:ext cx="621879" cy="611318"/>
            <a:chOff x="4441961" y="7535238"/>
            <a:chExt cx="979888" cy="979888"/>
          </a:xfrm>
        </p:grpSpPr>
        <p:sp>
          <p:nvSpPr>
            <p:cNvPr id="124" name="타원 123">
              <a:extLst>
                <a:ext uri="{FF2B5EF4-FFF2-40B4-BE49-F238E27FC236}">
                  <a16:creationId xmlns:a16="http://schemas.microsoft.com/office/drawing/2014/main" id="{CE79873D-A337-C028-AB0F-67BB3E210FCB}"/>
                </a:ext>
              </a:extLst>
            </p:cNvPr>
            <p:cNvSpPr/>
            <p:nvPr/>
          </p:nvSpPr>
          <p:spPr>
            <a:xfrm>
              <a:off x="4441961" y="7535238"/>
              <a:ext cx="979888" cy="979888"/>
            </a:xfrm>
            <a:prstGeom prst="ellipse">
              <a:avLst/>
            </a:prstGeom>
            <a:ln w="38100">
              <a:solidFill>
                <a:srgbClr val="418AE8"/>
              </a:solidFill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endParaRPr lang="ko-KR" altLang="en-US" sz="900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125" name="자유형: 도형 124">
              <a:extLst>
                <a:ext uri="{FF2B5EF4-FFF2-40B4-BE49-F238E27FC236}">
                  <a16:creationId xmlns:a16="http://schemas.microsoft.com/office/drawing/2014/main" id="{8FCF66E8-6D9F-2DEC-7EEF-E0D286308617}"/>
                </a:ext>
              </a:extLst>
            </p:cNvPr>
            <p:cNvSpPr/>
            <p:nvPr/>
          </p:nvSpPr>
          <p:spPr>
            <a:xfrm>
              <a:off x="4500562" y="8267700"/>
              <a:ext cx="866919" cy="247426"/>
            </a:xfrm>
            <a:custGeom>
              <a:avLst/>
              <a:gdLst>
                <a:gd name="connsiteX0" fmla="*/ 0 w 1003550"/>
                <a:gd name="connsiteY0" fmla="*/ 0 h 295619"/>
                <a:gd name="connsiteX1" fmla="*/ 1003550 w 1003550"/>
                <a:gd name="connsiteY1" fmla="*/ 0 h 295619"/>
                <a:gd name="connsiteX2" fmla="*/ 981556 w 1003550"/>
                <a:gd name="connsiteY2" fmla="*/ 40522 h 295619"/>
                <a:gd name="connsiteX3" fmla="*/ 501775 w 1003550"/>
                <a:gd name="connsiteY3" fmla="*/ 295619 h 295619"/>
                <a:gd name="connsiteX4" fmla="*/ 21994 w 1003550"/>
                <a:gd name="connsiteY4" fmla="*/ 40522 h 295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550" h="295619">
                  <a:moveTo>
                    <a:pt x="0" y="0"/>
                  </a:moveTo>
                  <a:lnTo>
                    <a:pt x="1003550" y="0"/>
                  </a:lnTo>
                  <a:lnTo>
                    <a:pt x="981556" y="40522"/>
                  </a:lnTo>
                  <a:cubicBezTo>
                    <a:pt x="877578" y="194429"/>
                    <a:pt x="701494" y="295619"/>
                    <a:pt x="501775" y="295619"/>
                  </a:cubicBezTo>
                  <a:cubicBezTo>
                    <a:pt x="302056" y="295619"/>
                    <a:pt x="125972" y="194429"/>
                    <a:pt x="21994" y="40522"/>
                  </a:cubicBezTo>
                  <a:close/>
                </a:path>
              </a:pathLst>
            </a:custGeom>
            <a:solidFill>
              <a:srgbClr val="418AE8"/>
            </a:soli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lIns="0" tIns="18000" rIns="0" bIns="0" rtlCol="0" anchor="t">
              <a:noAutofit/>
            </a:bodyPr>
            <a:lstStyle/>
            <a:p>
              <a:pPr algn="ctr"/>
              <a:r>
                <a:rPr lang="ko-KR" altLang="en-US" sz="700">
                  <a:solidFill>
                    <a:schemeClr val="bg1"/>
                  </a:solidFill>
                  <a:latin typeface="+mn-ea"/>
                </a:rPr>
                <a:t>시스템</a:t>
              </a:r>
              <a:r>
                <a:rPr lang="en-US" altLang="ko-KR" sz="700">
                  <a:solidFill>
                    <a:schemeClr val="bg1"/>
                  </a:solidFill>
                  <a:latin typeface="+mn-ea"/>
                </a:rPr>
                <a:t> </a:t>
              </a:r>
              <a:r>
                <a:rPr lang="ko-KR" altLang="en-US" sz="700">
                  <a:solidFill>
                    <a:schemeClr val="bg1"/>
                  </a:solidFill>
                  <a:latin typeface="+mn-ea"/>
                </a:rPr>
                <a:t>관리자</a:t>
              </a:r>
            </a:p>
          </p:txBody>
        </p:sp>
      </p:grpSp>
      <p:sp>
        <p:nvSpPr>
          <p:cNvPr id="123" name="직사각형 122">
            <a:extLst>
              <a:ext uri="{FF2B5EF4-FFF2-40B4-BE49-F238E27FC236}">
                <a16:creationId xmlns:a16="http://schemas.microsoft.com/office/drawing/2014/main" id="{674CA4AA-B5F4-FA30-818D-422FF7E3F857}"/>
              </a:ext>
            </a:extLst>
          </p:cNvPr>
          <p:cNvSpPr/>
          <p:nvPr/>
        </p:nvSpPr>
        <p:spPr>
          <a:xfrm>
            <a:off x="1431628" y="5726402"/>
            <a:ext cx="1447660" cy="780589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marL="72000" lvl="0" indent="-72000" algn="l">
              <a:spcBef>
                <a:spcPts val="400"/>
              </a:spcBef>
              <a:buFont typeface="Arial" charset="0"/>
              <a:buChar char="•"/>
            </a:pPr>
            <a:r>
              <a:rPr lang="ko-KR" altLang="en-US" sz="900">
                <a:solidFill>
                  <a:prstClr val="black"/>
                </a:solidFill>
                <a:latin typeface="+mn-ea"/>
              </a:rPr>
              <a:t>통합정보검색</a:t>
            </a:r>
          </a:p>
          <a:p>
            <a:pPr marL="72000" lvl="0" indent="-72000" algn="l">
              <a:spcBef>
                <a:spcPts val="400"/>
              </a:spcBef>
              <a:buFont typeface="Arial" charset="0"/>
              <a:buChar char="•"/>
            </a:pPr>
            <a:r>
              <a:rPr lang="ko-KR" altLang="en-US" sz="900" err="1">
                <a:solidFill>
                  <a:prstClr val="black"/>
                </a:solidFill>
                <a:latin typeface="+mn-ea"/>
              </a:rPr>
              <a:t>디지털콘텐츠</a:t>
            </a:r>
            <a:r>
              <a:rPr lang="ko-KR" altLang="en-US" sz="900">
                <a:solidFill>
                  <a:prstClr val="black"/>
                </a:solidFill>
                <a:latin typeface="+mn-ea"/>
              </a:rPr>
              <a:t> 관리</a:t>
            </a:r>
          </a:p>
          <a:p>
            <a:pPr marL="72000" lvl="0" indent="-72000" algn="l">
              <a:spcBef>
                <a:spcPts val="400"/>
              </a:spcBef>
              <a:buFont typeface="Arial" charset="0"/>
              <a:buChar char="•"/>
            </a:pPr>
            <a:r>
              <a:rPr lang="ko-KR" altLang="en-US" sz="900">
                <a:solidFill>
                  <a:prstClr val="black"/>
                </a:solidFill>
                <a:latin typeface="+mn-ea"/>
              </a:rPr>
              <a:t>스마트클래스 관리</a:t>
            </a:r>
          </a:p>
          <a:p>
            <a:pPr marL="72000" lvl="0" indent="-72000" algn="l">
              <a:spcBef>
                <a:spcPts val="400"/>
              </a:spcBef>
              <a:buFont typeface="Arial" charset="0"/>
              <a:buChar char="•"/>
            </a:pPr>
            <a:r>
              <a:rPr lang="ko-KR" altLang="en-US" sz="900">
                <a:solidFill>
                  <a:prstClr val="black"/>
                </a:solidFill>
                <a:latin typeface="+mn-ea"/>
              </a:rPr>
              <a:t>관련 정보 관리</a:t>
            </a:r>
            <a:endParaRPr lang="en-US" altLang="ko-KR" sz="900">
              <a:solidFill>
                <a:prstClr val="black"/>
              </a:solidFill>
              <a:latin typeface="+mn-ea"/>
            </a:endParaRPr>
          </a:p>
        </p:txBody>
      </p:sp>
      <p:pic>
        <p:nvPicPr>
          <p:cNvPr id="76" name="그림 75">
            <a:extLst>
              <a:ext uri="{FF2B5EF4-FFF2-40B4-BE49-F238E27FC236}">
                <a16:creationId xmlns:a16="http://schemas.microsoft.com/office/drawing/2014/main" id="{BE2FFE22-CB15-68DD-D623-9DA64C154A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4643" y="3268763"/>
            <a:ext cx="485713" cy="368931"/>
          </a:xfrm>
          <a:prstGeom prst="rect">
            <a:avLst/>
          </a:prstGeom>
        </p:spPr>
      </p:pic>
      <p:pic>
        <p:nvPicPr>
          <p:cNvPr id="77" name="그림 76">
            <a:extLst>
              <a:ext uri="{FF2B5EF4-FFF2-40B4-BE49-F238E27FC236}">
                <a16:creationId xmlns:a16="http://schemas.microsoft.com/office/drawing/2014/main" id="{4ECB017A-C8B9-57E1-2E48-54B50E85DD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6070" y="3983195"/>
            <a:ext cx="343925" cy="359169"/>
          </a:xfrm>
          <a:prstGeom prst="rect">
            <a:avLst/>
          </a:prstGeom>
        </p:spPr>
      </p:pic>
      <p:pic>
        <p:nvPicPr>
          <p:cNvPr id="78" name="Picture 4" descr="http://cfs8.tistory.com/upload_control/download.blog?fhandle=YmxvZzE1OTU2NEBmczgudGlzdG9yeS5jb206L2F0dGFjaC8wLzMxMDAwMDAwMDAwMC5qcGc=">
            <a:extLst>
              <a:ext uri="{FF2B5EF4-FFF2-40B4-BE49-F238E27FC236}">
                <a16:creationId xmlns:a16="http://schemas.microsoft.com/office/drawing/2014/main" id="{DCDF5272-FA8B-F37B-8F4A-67BD3DC0A5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858" y="3638612"/>
            <a:ext cx="516760" cy="126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9" name="그룹 78">
            <a:extLst>
              <a:ext uri="{FF2B5EF4-FFF2-40B4-BE49-F238E27FC236}">
                <a16:creationId xmlns:a16="http://schemas.microsoft.com/office/drawing/2014/main" id="{CEFB5AAB-B1C4-1A6E-E3D8-BE1D876696A0}"/>
              </a:ext>
            </a:extLst>
          </p:cNvPr>
          <p:cNvGrpSpPr/>
          <p:nvPr/>
        </p:nvGrpSpPr>
        <p:grpSpPr>
          <a:xfrm>
            <a:off x="3538256" y="3667746"/>
            <a:ext cx="528331" cy="549722"/>
            <a:chOff x="4766586" y="3540021"/>
            <a:chExt cx="722829" cy="722829"/>
          </a:xfrm>
        </p:grpSpPr>
        <p:sp>
          <p:nvSpPr>
            <p:cNvPr id="120" name="자유형: 도형 119">
              <a:extLst>
                <a:ext uri="{FF2B5EF4-FFF2-40B4-BE49-F238E27FC236}">
                  <a16:creationId xmlns:a16="http://schemas.microsoft.com/office/drawing/2014/main" id="{536C9642-4691-3450-128E-8F1A32E3A3A4}"/>
                </a:ext>
              </a:extLst>
            </p:cNvPr>
            <p:cNvSpPr/>
            <p:nvPr/>
          </p:nvSpPr>
          <p:spPr>
            <a:xfrm>
              <a:off x="4768956" y="3677268"/>
              <a:ext cx="715878" cy="448337"/>
            </a:xfrm>
            <a:custGeom>
              <a:avLst/>
              <a:gdLst>
                <a:gd name="connsiteX0" fmla="*/ 385555 w 905607"/>
                <a:gd name="connsiteY0" fmla="*/ 0 h 567159"/>
                <a:gd name="connsiteX1" fmla="*/ 538162 w 905607"/>
                <a:gd name="connsiteY1" fmla="*/ 63211 h 567159"/>
                <a:gd name="connsiteX2" fmla="*/ 560431 w 905607"/>
                <a:gd name="connsiteY2" fmla="*/ 96241 h 567159"/>
                <a:gd name="connsiteX3" fmla="*/ 587295 w 905607"/>
                <a:gd name="connsiteY3" fmla="*/ 93533 h 567159"/>
                <a:gd name="connsiteX4" fmla="*/ 767500 w 905607"/>
                <a:gd name="connsiteY4" fmla="*/ 212980 h 567159"/>
                <a:gd name="connsiteX5" fmla="*/ 773515 w 905607"/>
                <a:gd name="connsiteY5" fmla="*/ 242772 h 567159"/>
                <a:gd name="connsiteX6" fmla="*/ 804483 w 905607"/>
                <a:gd name="connsiteY6" fmla="*/ 249024 h 567159"/>
                <a:gd name="connsiteX7" fmla="*/ 905607 w 905607"/>
                <a:gd name="connsiteY7" fmla="*/ 401586 h 567159"/>
                <a:gd name="connsiteX8" fmla="*/ 804483 w 905607"/>
                <a:gd name="connsiteY8" fmla="*/ 554148 h 567159"/>
                <a:gd name="connsiteX9" fmla="*/ 746482 w 905607"/>
                <a:gd name="connsiteY9" fmla="*/ 565857 h 567159"/>
                <a:gd name="connsiteX10" fmla="*/ 746482 w 905607"/>
                <a:gd name="connsiteY10" fmla="*/ 567159 h 567159"/>
                <a:gd name="connsiteX11" fmla="*/ 740034 w 905607"/>
                <a:gd name="connsiteY11" fmla="*/ 567159 h 567159"/>
                <a:gd name="connsiteX12" fmla="*/ 195574 w 905607"/>
                <a:gd name="connsiteY12" fmla="*/ 567159 h 567159"/>
                <a:gd name="connsiteX13" fmla="*/ 193481 w 905607"/>
                <a:gd name="connsiteY13" fmla="*/ 567159 h 567159"/>
                <a:gd name="connsiteX14" fmla="*/ 193481 w 905607"/>
                <a:gd name="connsiteY14" fmla="*/ 566948 h 567159"/>
                <a:gd name="connsiteX15" fmla="*/ 156159 w 905607"/>
                <a:gd name="connsiteY15" fmla="*/ 563186 h 567159"/>
                <a:gd name="connsiteX16" fmla="*/ 0 w 905607"/>
                <a:gd name="connsiteY16" fmla="*/ 371585 h 567159"/>
                <a:gd name="connsiteX17" fmla="*/ 156159 w 905607"/>
                <a:gd name="connsiteY17" fmla="*/ 179984 h 567159"/>
                <a:gd name="connsiteX18" fmla="*/ 177404 w 905607"/>
                <a:gd name="connsiteY18" fmla="*/ 177842 h 567159"/>
                <a:gd name="connsiteX19" fmla="*/ 186697 w 905607"/>
                <a:gd name="connsiteY19" fmla="*/ 131812 h 567159"/>
                <a:gd name="connsiteX20" fmla="*/ 385555 w 905607"/>
                <a:gd name="connsiteY20" fmla="*/ 0 h 567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05607" h="567159">
                  <a:moveTo>
                    <a:pt x="385555" y="0"/>
                  </a:moveTo>
                  <a:cubicBezTo>
                    <a:pt x="445152" y="0"/>
                    <a:pt x="499106" y="24156"/>
                    <a:pt x="538162" y="63211"/>
                  </a:cubicBezTo>
                  <a:lnTo>
                    <a:pt x="560431" y="96241"/>
                  </a:lnTo>
                  <a:lnTo>
                    <a:pt x="587295" y="93533"/>
                  </a:lnTo>
                  <a:cubicBezTo>
                    <a:pt x="668305" y="93533"/>
                    <a:pt x="737810" y="142786"/>
                    <a:pt x="767500" y="212980"/>
                  </a:cubicBezTo>
                  <a:lnTo>
                    <a:pt x="773515" y="242772"/>
                  </a:lnTo>
                  <a:lnTo>
                    <a:pt x="804483" y="249024"/>
                  </a:lnTo>
                  <a:cubicBezTo>
                    <a:pt x="863909" y="274160"/>
                    <a:pt x="905607" y="333004"/>
                    <a:pt x="905607" y="401586"/>
                  </a:cubicBezTo>
                  <a:cubicBezTo>
                    <a:pt x="905607" y="470168"/>
                    <a:pt x="863909" y="529012"/>
                    <a:pt x="804483" y="554148"/>
                  </a:cubicBezTo>
                  <a:lnTo>
                    <a:pt x="746482" y="565857"/>
                  </a:lnTo>
                  <a:lnTo>
                    <a:pt x="746482" y="567159"/>
                  </a:lnTo>
                  <a:lnTo>
                    <a:pt x="740034" y="567159"/>
                  </a:lnTo>
                  <a:lnTo>
                    <a:pt x="195574" y="567159"/>
                  </a:lnTo>
                  <a:lnTo>
                    <a:pt x="193481" y="567159"/>
                  </a:lnTo>
                  <a:lnTo>
                    <a:pt x="193481" y="566948"/>
                  </a:lnTo>
                  <a:lnTo>
                    <a:pt x="156159" y="563186"/>
                  </a:lnTo>
                  <a:cubicBezTo>
                    <a:pt x="67039" y="544949"/>
                    <a:pt x="0" y="466097"/>
                    <a:pt x="0" y="371585"/>
                  </a:cubicBezTo>
                  <a:cubicBezTo>
                    <a:pt x="0" y="277073"/>
                    <a:pt x="67039" y="198221"/>
                    <a:pt x="156159" y="179984"/>
                  </a:cubicBezTo>
                  <a:lnTo>
                    <a:pt x="177404" y="177842"/>
                  </a:lnTo>
                  <a:lnTo>
                    <a:pt x="186697" y="131812"/>
                  </a:lnTo>
                  <a:cubicBezTo>
                    <a:pt x="219460" y="54351"/>
                    <a:pt x="296161" y="0"/>
                    <a:pt x="3855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pic>
          <p:nvPicPr>
            <p:cNvPr id="121" name="그래픽 120" descr="클라우드 동기화 단색으로 채워진">
              <a:extLst>
                <a:ext uri="{FF2B5EF4-FFF2-40B4-BE49-F238E27FC236}">
                  <a16:creationId xmlns:a16="http://schemas.microsoft.com/office/drawing/2014/main" id="{3DB89245-1A7D-490A-67C5-6887A7778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766586" y="3540021"/>
              <a:ext cx="722829" cy="722829"/>
            </a:xfrm>
            <a:prstGeom prst="rect">
              <a:avLst/>
            </a:prstGeom>
            <a:effectLst/>
          </p:spPr>
        </p:pic>
      </p:grp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74AA48C9-6690-18C9-982F-A38E6E38E97A}"/>
              </a:ext>
            </a:extLst>
          </p:cNvPr>
          <p:cNvGrpSpPr/>
          <p:nvPr/>
        </p:nvGrpSpPr>
        <p:grpSpPr>
          <a:xfrm>
            <a:off x="8710437" y="3463361"/>
            <a:ext cx="495604" cy="465622"/>
            <a:chOff x="9469084" y="8737312"/>
            <a:chExt cx="1264370" cy="719537"/>
          </a:xfrm>
        </p:grpSpPr>
        <p:sp>
          <p:nvSpPr>
            <p:cNvPr id="118" name="오른쪽 화살표 25">
              <a:extLst>
                <a:ext uri="{FF2B5EF4-FFF2-40B4-BE49-F238E27FC236}">
                  <a16:creationId xmlns:a16="http://schemas.microsoft.com/office/drawing/2014/main" id="{15AE8860-EE41-5EB6-16EE-6EC58F8A4B02}"/>
                </a:ext>
              </a:extLst>
            </p:cNvPr>
            <p:cNvSpPr/>
            <p:nvPr/>
          </p:nvSpPr>
          <p:spPr>
            <a:xfrm flipH="1">
              <a:off x="9469084" y="9103309"/>
              <a:ext cx="1264370" cy="353540"/>
            </a:xfrm>
            <a:prstGeom prst="rightArrow">
              <a:avLst>
                <a:gd name="adj1" fmla="val 61423"/>
                <a:gd name="adj2" fmla="val 50000"/>
              </a:avLst>
            </a:prstGeom>
            <a:gradFill>
              <a:gsLst>
                <a:gs pos="43000">
                  <a:schemeClr val="bg1">
                    <a:lumMod val="65000"/>
                  </a:schemeClr>
                </a:gs>
                <a:gs pos="12000">
                  <a:schemeClr val="bg1">
                    <a:lumMod val="65000"/>
                    <a:alpha val="0"/>
                  </a:schemeClr>
                </a:gs>
              </a:gsLst>
              <a:lin ang="0" scaled="0"/>
            </a:gradFill>
            <a:ln w="317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4401" tIns="42201" rIns="84401" bIns="4220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015">
                <a:solidFill>
                  <a:prstClr val="white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  <p:sp>
          <p:nvSpPr>
            <p:cNvPr id="119" name="오른쪽 화살표 154">
              <a:extLst>
                <a:ext uri="{FF2B5EF4-FFF2-40B4-BE49-F238E27FC236}">
                  <a16:creationId xmlns:a16="http://schemas.microsoft.com/office/drawing/2014/main" id="{8E047DBE-EA26-5C3D-19DE-1405E26A279A}"/>
                </a:ext>
              </a:extLst>
            </p:cNvPr>
            <p:cNvSpPr/>
            <p:nvPr/>
          </p:nvSpPr>
          <p:spPr>
            <a:xfrm>
              <a:off x="9469084" y="8737312"/>
              <a:ext cx="1264370" cy="353540"/>
            </a:xfrm>
            <a:prstGeom prst="rightArrow">
              <a:avLst>
                <a:gd name="adj1" fmla="val 61423"/>
                <a:gd name="adj2" fmla="val 50000"/>
              </a:avLst>
            </a:prstGeom>
            <a:gradFill>
              <a:gsLst>
                <a:gs pos="43000">
                  <a:schemeClr val="bg1">
                    <a:lumMod val="65000"/>
                  </a:schemeClr>
                </a:gs>
                <a:gs pos="12000">
                  <a:schemeClr val="bg1">
                    <a:lumMod val="65000"/>
                    <a:alpha val="0"/>
                  </a:schemeClr>
                </a:gs>
              </a:gsLst>
              <a:lin ang="0" scaled="0"/>
            </a:gradFill>
            <a:ln w="317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4401" tIns="42201" rIns="84401" bIns="4220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015">
                <a:solidFill>
                  <a:prstClr val="white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</p:grp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AE482C99-AED6-74BC-34F2-E2ADFA8F9CA7}"/>
              </a:ext>
            </a:extLst>
          </p:cNvPr>
          <p:cNvGrpSpPr/>
          <p:nvPr/>
        </p:nvGrpSpPr>
        <p:grpSpPr>
          <a:xfrm>
            <a:off x="5459001" y="5621644"/>
            <a:ext cx="228666" cy="194637"/>
            <a:chOff x="10770503" y="7898948"/>
            <a:chExt cx="317182" cy="248852"/>
          </a:xfrm>
          <a:solidFill>
            <a:srgbClr val="5D5D5D"/>
          </a:solidFill>
        </p:grpSpPr>
        <p:sp>
          <p:nvSpPr>
            <p:cNvPr id="116" name="자유형: 도형 115">
              <a:extLst>
                <a:ext uri="{FF2B5EF4-FFF2-40B4-BE49-F238E27FC236}">
                  <a16:creationId xmlns:a16="http://schemas.microsoft.com/office/drawing/2014/main" id="{B8767853-94B6-AB04-A00F-FF02861CB9AA}"/>
                </a:ext>
              </a:extLst>
            </p:cNvPr>
            <p:cNvSpPr/>
            <p:nvPr/>
          </p:nvSpPr>
          <p:spPr>
            <a:xfrm>
              <a:off x="10815271" y="7898948"/>
              <a:ext cx="272414" cy="145381"/>
            </a:xfrm>
            <a:custGeom>
              <a:avLst/>
              <a:gdLst>
                <a:gd name="connsiteX0" fmla="*/ 237173 w 272414"/>
                <a:gd name="connsiteY0" fmla="*/ 111091 h 145381"/>
                <a:gd name="connsiteX1" fmla="*/ 237173 w 272414"/>
                <a:gd name="connsiteY1" fmla="*/ 111091 h 145381"/>
                <a:gd name="connsiteX2" fmla="*/ 237173 w 272414"/>
                <a:gd name="connsiteY2" fmla="*/ 111091 h 145381"/>
                <a:gd name="connsiteX3" fmla="*/ 100965 w 272414"/>
                <a:gd name="connsiteY3" fmla="*/ 601 h 145381"/>
                <a:gd name="connsiteX4" fmla="*/ 0 w 272414"/>
                <a:gd name="connsiteY4" fmla="*/ 73944 h 145381"/>
                <a:gd name="connsiteX5" fmla="*/ 17145 w 272414"/>
                <a:gd name="connsiteY5" fmla="*/ 81564 h 145381"/>
                <a:gd name="connsiteX6" fmla="*/ 155258 w 272414"/>
                <a:gd name="connsiteY6" fmla="*/ 27271 h 145381"/>
                <a:gd name="connsiteX7" fmla="*/ 217170 w 272414"/>
                <a:gd name="connsiteY7" fmla="*/ 108234 h 145381"/>
                <a:gd name="connsiteX8" fmla="*/ 217170 w 272414"/>
                <a:gd name="connsiteY8" fmla="*/ 108234 h 145381"/>
                <a:gd name="connsiteX9" fmla="*/ 217170 w 272414"/>
                <a:gd name="connsiteY9" fmla="*/ 108234 h 145381"/>
                <a:gd name="connsiteX10" fmla="*/ 196215 w 272414"/>
                <a:gd name="connsiteY10" fmla="*/ 87279 h 145381"/>
                <a:gd name="connsiteX11" fmla="*/ 182880 w 272414"/>
                <a:gd name="connsiteY11" fmla="*/ 100614 h 145381"/>
                <a:gd name="connsiteX12" fmla="*/ 227648 w 272414"/>
                <a:gd name="connsiteY12" fmla="*/ 145382 h 145381"/>
                <a:gd name="connsiteX13" fmla="*/ 272415 w 272414"/>
                <a:gd name="connsiteY13" fmla="*/ 100614 h 145381"/>
                <a:gd name="connsiteX14" fmla="*/ 259080 w 272414"/>
                <a:gd name="connsiteY14" fmla="*/ 87279 h 145381"/>
                <a:gd name="connsiteX15" fmla="*/ 237173 w 272414"/>
                <a:gd name="connsiteY15" fmla="*/ 111091 h 14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2414" h="145381">
                  <a:moveTo>
                    <a:pt x="237173" y="111091"/>
                  </a:moveTo>
                  <a:cubicBezTo>
                    <a:pt x="237173" y="111091"/>
                    <a:pt x="237173" y="111091"/>
                    <a:pt x="237173" y="111091"/>
                  </a:cubicBezTo>
                  <a:cubicBezTo>
                    <a:pt x="237173" y="111091"/>
                    <a:pt x="237173" y="111091"/>
                    <a:pt x="237173" y="111091"/>
                  </a:cubicBezTo>
                  <a:cubicBezTo>
                    <a:pt x="229552" y="43464"/>
                    <a:pt x="168593" y="-6066"/>
                    <a:pt x="100965" y="601"/>
                  </a:cubicBezTo>
                  <a:cubicBezTo>
                    <a:pt x="56198" y="5364"/>
                    <a:pt x="18098" y="32987"/>
                    <a:pt x="0" y="73944"/>
                  </a:cubicBezTo>
                  <a:lnTo>
                    <a:pt x="17145" y="81564"/>
                  </a:lnTo>
                  <a:cubicBezTo>
                    <a:pt x="40005" y="28224"/>
                    <a:pt x="101918" y="4412"/>
                    <a:pt x="155258" y="27271"/>
                  </a:cubicBezTo>
                  <a:cubicBezTo>
                    <a:pt x="188595" y="41559"/>
                    <a:pt x="211455" y="72039"/>
                    <a:pt x="217170" y="108234"/>
                  </a:cubicBezTo>
                  <a:cubicBezTo>
                    <a:pt x="217170" y="108234"/>
                    <a:pt x="217170" y="108234"/>
                    <a:pt x="217170" y="108234"/>
                  </a:cubicBezTo>
                  <a:cubicBezTo>
                    <a:pt x="217170" y="108234"/>
                    <a:pt x="217170" y="108234"/>
                    <a:pt x="217170" y="108234"/>
                  </a:cubicBezTo>
                  <a:lnTo>
                    <a:pt x="196215" y="87279"/>
                  </a:lnTo>
                  <a:lnTo>
                    <a:pt x="182880" y="100614"/>
                  </a:lnTo>
                  <a:lnTo>
                    <a:pt x="227648" y="145382"/>
                  </a:lnTo>
                  <a:lnTo>
                    <a:pt x="272415" y="100614"/>
                  </a:lnTo>
                  <a:lnTo>
                    <a:pt x="259080" y="87279"/>
                  </a:lnTo>
                  <a:lnTo>
                    <a:pt x="237173" y="11109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7" name="자유형: 도형 116">
              <a:extLst>
                <a:ext uri="{FF2B5EF4-FFF2-40B4-BE49-F238E27FC236}">
                  <a16:creationId xmlns:a16="http://schemas.microsoft.com/office/drawing/2014/main" id="{BA6AD5FA-7399-EFC7-0579-DACC03F75361}"/>
                </a:ext>
              </a:extLst>
            </p:cNvPr>
            <p:cNvSpPr/>
            <p:nvPr/>
          </p:nvSpPr>
          <p:spPr>
            <a:xfrm>
              <a:off x="10770503" y="8000514"/>
              <a:ext cx="272415" cy="147286"/>
            </a:xfrm>
            <a:custGeom>
              <a:avLst/>
              <a:gdLst>
                <a:gd name="connsiteX0" fmla="*/ 159068 w 272415"/>
                <a:gd name="connsiteY0" fmla="*/ 127635 h 147286"/>
                <a:gd name="connsiteX1" fmla="*/ 55245 w 272415"/>
                <a:gd name="connsiteY1" fmla="*/ 38100 h 147286"/>
                <a:gd name="connsiteX2" fmla="*/ 55245 w 272415"/>
                <a:gd name="connsiteY2" fmla="*/ 38100 h 147286"/>
                <a:gd name="connsiteX3" fmla="*/ 55245 w 272415"/>
                <a:gd name="connsiteY3" fmla="*/ 38100 h 147286"/>
                <a:gd name="connsiteX4" fmla="*/ 76200 w 272415"/>
                <a:gd name="connsiteY4" fmla="*/ 59055 h 147286"/>
                <a:gd name="connsiteX5" fmla="*/ 89535 w 272415"/>
                <a:gd name="connsiteY5" fmla="*/ 45720 h 147286"/>
                <a:gd name="connsiteX6" fmla="*/ 44768 w 272415"/>
                <a:gd name="connsiteY6" fmla="*/ 0 h 147286"/>
                <a:gd name="connsiteX7" fmla="*/ 0 w 272415"/>
                <a:gd name="connsiteY7" fmla="*/ 44768 h 147286"/>
                <a:gd name="connsiteX8" fmla="*/ 13335 w 272415"/>
                <a:gd name="connsiteY8" fmla="*/ 58103 h 147286"/>
                <a:gd name="connsiteX9" fmla="*/ 35243 w 272415"/>
                <a:gd name="connsiteY9" fmla="*/ 36195 h 147286"/>
                <a:gd name="connsiteX10" fmla="*/ 35243 w 272415"/>
                <a:gd name="connsiteY10" fmla="*/ 36195 h 147286"/>
                <a:gd name="connsiteX11" fmla="*/ 35243 w 272415"/>
                <a:gd name="connsiteY11" fmla="*/ 36195 h 147286"/>
                <a:gd name="connsiteX12" fmla="*/ 171450 w 272415"/>
                <a:gd name="connsiteY12" fmla="*/ 146685 h 147286"/>
                <a:gd name="connsiteX13" fmla="*/ 272415 w 272415"/>
                <a:gd name="connsiteY13" fmla="*/ 73343 h 147286"/>
                <a:gd name="connsiteX14" fmla="*/ 255270 w 272415"/>
                <a:gd name="connsiteY14" fmla="*/ 65723 h 147286"/>
                <a:gd name="connsiteX15" fmla="*/ 159068 w 272415"/>
                <a:gd name="connsiteY15" fmla="*/ 127635 h 147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2415" h="147286">
                  <a:moveTo>
                    <a:pt x="159068" y="127635"/>
                  </a:moveTo>
                  <a:cubicBezTo>
                    <a:pt x="106680" y="127635"/>
                    <a:pt x="62865" y="89535"/>
                    <a:pt x="55245" y="38100"/>
                  </a:cubicBezTo>
                  <a:cubicBezTo>
                    <a:pt x="55245" y="38100"/>
                    <a:pt x="55245" y="38100"/>
                    <a:pt x="55245" y="38100"/>
                  </a:cubicBezTo>
                  <a:cubicBezTo>
                    <a:pt x="55245" y="38100"/>
                    <a:pt x="55245" y="38100"/>
                    <a:pt x="55245" y="38100"/>
                  </a:cubicBezTo>
                  <a:lnTo>
                    <a:pt x="76200" y="59055"/>
                  </a:lnTo>
                  <a:lnTo>
                    <a:pt x="89535" y="45720"/>
                  </a:lnTo>
                  <a:lnTo>
                    <a:pt x="44768" y="0"/>
                  </a:lnTo>
                  <a:lnTo>
                    <a:pt x="0" y="44768"/>
                  </a:lnTo>
                  <a:lnTo>
                    <a:pt x="13335" y="58103"/>
                  </a:lnTo>
                  <a:lnTo>
                    <a:pt x="35243" y="36195"/>
                  </a:lnTo>
                  <a:cubicBezTo>
                    <a:pt x="35243" y="36195"/>
                    <a:pt x="35243" y="36195"/>
                    <a:pt x="35243" y="36195"/>
                  </a:cubicBezTo>
                  <a:cubicBezTo>
                    <a:pt x="35243" y="36195"/>
                    <a:pt x="35243" y="36195"/>
                    <a:pt x="35243" y="36195"/>
                  </a:cubicBezTo>
                  <a:cubicBezTo>
                    <a:pt x="42863" y="103823"/>
                    <a:pt x="102870" y="153352"/>
                    <a:pt x="171450" y="146685"/>
                  </a:cubicBezTo>
                  <a:cubicBezTo>
                    <a:pt x="216218" y="141923"/>
                    <a:pt x="254318" y="114300"/>
                    <a:pt x="272415" y="73343"/>
                  </a:cubicBezTo>
                  <a:lnTo>
                    <a:pt x="255270" y="65723"/>
                  </a:lnTo>
                  <a:cubicBezTo>
                    <a:pt x="238125" y="102870"/>
                    <a:pt x="200978" y="127635"/>
                    <a:pt x="159068" y="1276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83" name="그룹 82">
            <a:extLst>
              <a:ext uri="{FF2B5EF4-FFF2-40B4-BE49-F238E27FC236}">
                <a16:creationId xmlns:a16="http://schemas.microsoft.com/office/drawing/2014/main" id="{E63BA2D5-774D-7742-C821-18D63FF70787}"/>
              </a:ext>
            </a:extLst>
          </p:cNvPr>
          <p:cNvGrpSpPr/>
          <p:nvPr/>
        </p:nvGrpSpPr>
        <p:grpSpPr>
          <a:xfrm>
            <a:off x="7314739" y="5995527"/>
            <a:ext cx="1342519" cy="556109"/>
            <a:chOff x="6288075" y="8567959"/>
            <a:chExt cx="1647797" cy="891394"/>
          </a:xfrm>
        </p:grpSpPr>
        <p:sp>
          <p:nvSpPr>
            <p:cNvPr id="113" name="직사각형 112">
              <a:extLst>
                <a:ext uri="{FF2B5EF4-FFF2-40B4-BE49-F238E27FC236}">
                  <a16:creationId xmlns:a16="http://schemas.microsoft.com/office/drawing/2014/main" id="{CC1BFE4E-5711-23C5-92BE-4EF915E173BE}"/>
                </a:ext>
              </a:extLst>
            </p:cNvPr>
            <p:cNvSpPr/>
            <p:nvPr/>
          </p:nvSpPr>
          <p:spPr>
            <a:xfrm>
              <a:off x="6288075" y="8567959"/>
              <a:ext cx="1647797" cy="89139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atin typeface="+mn-ea"/>
              </a:endParaRPr>
            </a:p>
          </p:txBody>
        </p:sp>
        <p:sp>
          <p:nvSpPr>
            <p:cNvPr id="114" name="직사각형 113">
              <a:extLst>
                <a:ext uri="{FF2B5EF4-FFF2-40B4-BE49-F238E27FC236}">
                  <a16:creationId xmlns:a16="http://schemas.microsoft.com/office/drawing/2014/main" id="{190BEFA9-300C-59FF-9F78-D72976D22A19}"/>
                </a:ext>
              </a:extLst>
            </p:cNvPr>
            <p:cNvSpPr/>
            <p:nvPr/>
          </p:nvSpPr>
          <p:spPr>
            <a:xfrm>
              <a:off x="6337980" y="8628204"/>
              <a:ext cx="1551221" cy="242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</a:rPr>
                <a:t>연계시스템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514B9AAD-2119-AAE7-F78B-A5F68C407DDC}"/>
                </a:ext>
              </a:extLst>
            </p:cNvPr>
            <p:cNvSpPr txBox="1"/>
            <p:nvPr/>
          </p:nvSpPr>
          <p:spPr>
            <a:xfrm>
              <a:off x="6315241" y="8881753"/>
              <a:ext cx="1620631" cy="493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700">
                  <a:latin typeface="+mn-ea"/>
                </a:rPr>
                <a:t>카카오 비즈니스 </a:t>
              </a:r>
              <a:r>
                <a:rPr lang="en-US" altLang="ko-KR" sz="700">
                  <a:latin typeface="+mn-ea"/>
                </a:rPr>
                <a:t>API(</a:t>
              </a:r>
              <a:r>
                <a:rPr lang="ko-KR" altLang="en-US" sz="700">
                  <a:latin typeface="+mn-ea"/>
                </a:rPr>
                <a:t>회원</a:t>
              </a:r>
              <a:r>
                <a:rPr lang="en-US" altLang="ko-KR" sz="700">
                  <a:latin typeface="+mn-ea"/>
                </a:rPr>
                <a:t>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700">
                  <a:latin typeface="+mn-ea"/>
                </a:rPr>
                <a:t>외부 회원</a:t>
              </a:r>
              <a:r>
                <a:rPr lang="en-US" altLang="ko-KR" sz="700">
                  <a:latin typeface="+mn-ea"/>
                </a:rPr>
                <a:t>(</a:t>
              </a:r>
              <a:r>
                <a:rPr lang="ko-KR" altLang="en-US" sz="700">
                  <a:latin typeface="+mn-ea"/>
                </a:rPr>
                <a:t>상위기관</a:t>
              </a:r>
              <a:r>
                <a:rPr lang="en-US" altLang="ko-KR" sz="700">
                  <a:latin typeface="+mn-ea"/>
                </a:rPr>
                <a:t>)</a:t>
              </a:r>
            </a:p>
          </p:txBody>
        </p:sp>
      </p:grpSp>
      <p:grpSp>
        <p:nvGrpSpPr>
          <p:cNvPr id="85" name="그룹 84">
            <a:extLst>
              <a:ext uri="{FF2B5EF4-FFF2-40B4-BE49-F238E27FC236}">
                <a16:creationId xmlns:a16="http://schemas.microsoft.com/office/drawing/2014/main" id="{FDFB53E1-8E36-9B5B-028E-4C60D2AE88DD}"/>
              </a:ext>
            </a:extLst>
          </p:cNvPr>
          <p:cNvGrpSpPr/>
          <p:nvPr/>
        </p:nvGrpSpPr>
        <p:grpSpPr>
          <a:xfrm>
            <a:off x="9264374" y="3546969"/>
            <a:ext cx="2165625" cy="255550"/>
            <a:chOff x="520691" y="2743614"/>
            <a:chExt cx="3397259" cy="409624"/>
          </a:xfrm>
        </p:grpSpPr>
        <p:sp>
          <p:nvSpPr>
            <p:cNvPr id="107" name="object 4">
              <a:extLst>
                <a:ext uri="{FF2B5EF4-FFF2-40B4-BE49-F238E27FC236}">
                  <a16:creationId xmlns:a16="http://schemas.microsoft.com/office/drawing/2014/main" id="{F6F05749-5058-53FC-B3EE-997E27A89477}"/>
                </a:ext>
              </a:extLst>
            </p:cNvPr>
            <p:cNvSpPr/>
            <p:nvPr/>
          </p:nvSpPr>
          <p:spPr>
            <a:xfrm>
              <a:off x="520691" y="3066510"/>
              <a:ext cx="76999" cy="86727"/>
            </a:xfrm>
            <a:custGeom>
              <a:avLst/>
              <a:gdLst/>
              <a:ahLst/>
              <a:cxnLst/>
              <a:rect l="l" t="t" r="r" b="b"/>
              <a:pathLst>
                <a:path w="137795" h="112395">
                  <a:moveTo>
                    <a:pt x="137540" y="0"/>
                  </a:moveTo>
                  <a:lnTo>
                    <a:pt x="0" y="0"/>
                  </a:lnTo>
                  <a:lnTo>
                    <a:pt x="137540" y="111886"/>
                  </a:lnTo>
                  <a:lnTo>
                    <a:pt x="137540" y="0"/>
                  </a:lnTo>
                  <a:close/>
                </a:path>
              </a:pathLst>
            </a:custGeom>
            <a:solidFill>
              <a:schemeClr val="accent5">
                <a:lumMod val="95000"/>
                <a:lumOff val="5000"/>
              </a:schemeClr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108" name="object 5">
              <a:extLst>
                <a:ext uri="{FF2B5EF4-FFF2-40B4-BE49-F238E27FC236}">
                  <a16:creationId xmlns:a16="http://schemas.microsoft.com/office/drawing/2014/main" id="{021AA842-A4E3-31F6-E7D6-0C0C61FE1327}"/>
                </a:ext>
              </a:extLst>
            </p:cNvPr>
            <p:cNvSpPr/>
            <p:nvPr/>
          </p:nvSpPr>
          <p:spPr>
            <a:xfrm>
              <a:off x="3837529" y="3066511"/>
              <a:ext cx="76289" cy="86727"/>
            </a:xfrm>
            <a:custGeom>
              <a:avLst/>
              <a:gdLst/>
              <a:ahLst/>
              <a:cxnLst/>
              <a:rect l="l" t="t" r="r" b="b"/>
              <a:pathLst>
                <a:path w="136525" h="112395">
                  <a:moveTo>
                    <a:pt x="136525" y="0"/>
                  </a:moveTo>
                  <a:lnTo>
                    <a:pt x="0" y="0"/>
                  </a:lnTo>
                  <a:lnTo>
                    <a:pt x="0" y="111886"/>
                  </a:lnTo>
                  <a:lnTo>
                    <a:pt x="136525" y="0"/>
                  </a:lnTo>
                  <a:close/>
                </a:path>
              </a:pathLst>
            </a:custGeom>
            <a:solidFill>
              <a:schemeClr val="accent5">
                <a:lumMod val="95000"/>
                <a:lumOff val="5000"/>
              </a:schemeClr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grpSp>
          <p:nvGrpSpPr>
            <p:cNvPr id="109" name="그룹 108">
              <a:extLst>
                <a:ext uri="{FF2B5EF4-FFF2-40B4-BE49-F238E27FC236}">
                  <a16:creationId xmlns:a16="http://schemas.microsoft.com/office/drawing/2014/main" id="{74CC4AF6-C351-BEA5-0D1E-46E97DF0F480}"/>
                </a:ext>
              </a:extLst>
            </p:cNvPr>
            <p:cNvGrpSpPr/>
            <p:nvPr/>
          </p:nvGrpSpPr>
          <p:grpSpPr>
            <a:xfrm>
              <a:off x="520691" y="2743614"/>
              <a:ext cx="3397259" cy="323888"/>
              <a:chOff x="4309845" y="8982975"/>
              <a:chExt cx="2770541" cy="323888"/>
            </a:xfrm>
          </p:grpSpPr>
          <p:sp>
            <p:nvSpPr>
              <p:cNvPr id="111" name="object 30">
                <a:extLst>
                  <a:ext uri="{FF2B5EF4-FFF2-40B4-BE49-F238E27FC236}">
                    <a16:creationId xmlns:a16="http://schemas.microsoft.com/office/drawing/2014/main" id="{C5D95763-9469-7BAF-58C1-0EE75BBB7A0D}"/>
                  </a:ext>
                </a:extLst>
              </p:cNvPr>
              <p:cNvSpPr/>
              <p:nvPr/>
            </p:nvSpPr>
            <p:spPr>
              <a:xfrm>
                <a:off x="4309845" y="8983966"/>
                <a:ext cx="2770541" cy="322897"/>
              </a:xfrm>
              <a:custGeom>
                <a:avLst/>
                <a:gdLst/>
                <a:ahLst/>
                <a:cxnLst/>
                <a:rect l="l" t="t" r="r" b="b"/>
                <a:pathLst>
                  <a:path w="4958080" h="418464">
                    <a:moveTo>
                      <a:pt x="0" y="417944"/>
                    </a:moveTo>
                    <a:lnTo>
                      <a:pt x="4957953" y="417944"/>
                    </a:lnTo>
                    <a:lnTo>
                      <a:pt x="4957953" y="0"/>
                    </a:lnTo>
                    <a:lnTo>
                      <a:pt x="0" y="0"/>
                    </a:lnTo>
                    <a:lnTo>
                      <a:pt x="0" y="417944"/>
                    </a:lnTo>
                    <a:close/>
                  </a:path>
                </a:pathLst>
              </a:custGeom>
              <a:solidFill>
                <a:srgbClr val="5D5D5D"/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sp>
            <p:nvSpPr>
              <p:cNvPr id="112" name="object 31">
                <a:extLst>
                  <a:ext uri="{FF2B5EF4-FFF2-40B4-BE49-F238E27FC236}">
                    <a16:creationId xmlns:a16="http://schemas.microsoft.com/office/drawing/2014/main" id="{060D40E7-83AB-F8EF-0119-6CB8AEB20F21}"/>
                  </a:ext>
                </a:extLst>
              </p:cNvPr>
              <p:cNvSpPr/>
              <p:nvPr/>
            </p:nvSpPr>
            <p:spPr>
              <a:xfrm>
                <a:off x="4309846" y="8982975"/>
                <a:ext cx="1913286" cy="322897"/>
              </a:xfrm>
              <a:custGeom>
                <a:avLst/>
                <a:gdLst/>
                <a:ahLst/>
                <a:cxnLst/>
                <a:rect l="l" t="t" r="r" b="b"/>
                <a:pathLst>
                  <a:path w="4958080" h="418464">
                    <a:moveTo>
                      <a:pt x="4957826" y="0"/>
                    </a:moveTo>
                    <a:lnTo>
                      <a:pt x="0" y="0"/>
                    </a:lnTo>
                    <a:lnTo>
                      <a:pt x="0" y="417956"/>
                    </a:lnTo>
                    <a:lnTo>
                      <a:pt x="4957826" y="0"/>
                    </a:lnTo>
                    <a:close/>
                  </a:path>
                </a:pathLst>
              </a:custGeom>
              <a:solidFill>
                <a:srgbClr val="FFFFFF">
                  <a:alpha val="10195"/>
                </a:srgbClr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</p:grpSp>
        <p:sp>
          <p:nvSpPr>
            <p:cNvPr id="110" name="제목 114">
              <a:extLst>
                <a:ext uri="{FF2B5EF4-FFF2-40B4-BE49-F238E27FC236}">
                  <a16:creationId xmlns:a16="http://schemas.microsoft.com/office/drawing/2014/main" id="{84931920-494D-B485-5AE3-C56918A80071}"/>
                </a:ext>
              </a:extLst>
            </p:cNvPr>
            <p:cNvSpPr txBox="1">
              <a:spLocks/>
            </p:cNvSpPr>
            <p:nvPr/>
          </p:nvSpPr>
          <p:spPr>
            <a:xfrm>
              <a:off x="775095" y="2792149"/>
              <a:ext cx="2767517" cy="261733"/>
            </a:xfrm>
            <a:prstGeom prst="rect">
              <a:avLst/>
            </a:prstGeom>
            <a:effectLst>
              <a:outerShdw blurRad="76200" dir="5400000" algn="ctr" rotWithShape="0">
                <a:sysClr val="windowText" lastClr="000000"/>
              </a:outerShdw>
            </a:effectLst>
          </p:spPr>
          <p:txBody>
            <a:bodyPr anchor="ctr" anchorCtr="0"/>
            <a:lstStyle>
              <a:defPPr>
                <a:defRPr lang="en-US"/>
              </a:defPPr>
              <a:lvl1pPr algn="ctr" defTabSz="1227991" eaLnBrk="0" hangingPunct="0">
                <a:spcAft>
                  <a:spcPts val="554"/>
                </a:spcAft>
                <a:buSzPct val="100000"/>
                <a:defRPr sz="1400" kern="0">
                  <a:gradFill>
                    <a:gsLst>
                      <a:gs pos="100000">
                        <a:prstClr val="white"/>
                      </a:gs>
                      <a:gs pos="100000">
                        <a:srgbClr val="0070C0"/>
                      </a:gs>
                    </a:gsLst>
                    <a:lin ang="5400000" scaled="0"/>
                  </a:gradFill>
                  <a:latin typeface="+mj-ea"/>
                  <a:ea typeface="+mj-ea"/>
                </a:defRPr>
              </a:lvl1pPr>
            </a:lstStyle>
            <a:p>
              <a:r>
                <a:rPr lang="ko-KR" altLang="en-US" sz="1100"/>
                <a:t>스마트클래스 시스템</a:t>
              </a:r>
            </a:p>
          </p:txBody>
        </p:sp>
      </p:grp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3D014E58-8366-6AA2-C5F6-B0454926C8B9}"/>
              </a:ext>
            </a:extLst>
          </p:cNvPr>
          <p:cNvGrpSpPr/>
          <p:nvPr/>
        </p:nvGrpSpPr>
        <p:grpSpPr>
          <a:xfrm>
            <a:off x="3193776" y="5290967"/>
            <a:ext cx="1371508" cy="465622"/>
            <a:chOff x="9469084" y="8737312"/>
            <a:chExt cx="1264370" cy="719537"/>
          </a:xfrm>
        </p:grpSpPr>
        <p:sp>
          <p:nvSpPr>
            <p:cNvPr id="105" name="오른쪽 화살표 25">
              <a:extLst>
                <a:ext uri="{FF2B5EF4-FFF2-40B4-BE49-F238E27FC236}">
                  <a16:creationId xmlns:a16="http://schemas.microsoft.com/office/drawing/2014/main" id="{49FD1D69-ECD7-73CA-6F81-310968CBC58F}"/>
                </a:ext>
              </a:extLst>
            </p:cNvPr>
            <p:cNvSpPr/>
            <p:nvPr/>
          </p:nvSpPr>
          <p:spPr>
            <a:xfrm flipH="1">
              <a:off x="9469084" y="9103309"/>
              <a:ext cx="1264370" cy="353540"/>
            </a:xfrm>
            <a:prstGeom prst="rightArrow">
              <a:avLst>
                <a:gd name="adj1" fmla="val 61423"/>
                <a:gd name="adj2" fmla="val 50000"/>
              </a:avLst>
            </a:prstGeom>
            <a:gradFill>
              <a:gsLst>
                <a:gs pos="43000">
                  <a:schemeClr val="bg1">
                    <a:lumMod val="65000"/>
                  </a:schemeClr>
                </a:gs>
                <a:gs pos="12000">
                  <a:schemeClr val="bg1">
                    <a:lumMod val="65000"/>
                    <a:alpha val="0"/>
                  </a:schemeClr>
                </a:gs>
              </a:gsLst>
              <a:lin ang="0" scaled="0"/>
            </a:gradFill>
            <a:ln w="317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4401" tIns="42201" rIns="84401" bIns="4220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015">
                <a:solidFill>
                  <a:prstClr val="white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  <p:sp>
          <p:nvSpPr>
            <p:cNvPr id="106" name="오른쪽 화살표 154">
              <a:extLst>
                <a:ext uri="{FF2B5EF4-FFF2-40B4-BE49-F238E27FC236}">
                  <a16:creationId xmlns:a16="http://schemas.microsoft.com/office/drawing/2014/main" id="{7AE1828C-0AAD-CC57-0BA4-FA095FA8DCCD}"/>
                </a:ext>
              </a:extLst>
            </p:cNvPr>
            <p:cNvSpPr/>
            <p:nvPr/>
          </p:nvSpPr>
          <p:spPr>
            <a:xfrm>
              <a:off x="9469084" y="8737312"/>
              <a:ext cx="1264370" cy="353540"/>
            </a:xfrm>
            <a:prstGeom prst="rightArrow">
              <a:avLst>
                <a:gd name="adj1" fmla="val 61423"/>
                <a:gd name="adj2" fmla="val 50000"/>
              </a:avLst>
            </a:prstGeom>
            <a:gradFill>
              <a:gsLst>
                <a:gs pos="43000">
                  <a:schemeClr val="bg1">
                    <a:lumMod val="65000"/>
                  </a:schemeClr>
                </a:gs>
                <a:gs pos="12000">
                  <a:schemeClr val="bg1">
                    <a:lumMod val="65000"/>
                    <a:alpha val="0"/>
                  </a:schemeClr>
                </a:gs>
              </a:gsLst>
              <a:lin ang="0" scaled="0"/>
            </a:gradFill>
            <a:ln w="317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4401" tIns="42201" rIns="84401" bIns="4220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015">
                <a:solidFill>
                  <a:prstClr val="white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</p:grpSp>
      <p:pic>
        <p:nvPicPr>
          <p:cNvPr id="87" name="그림 86">
            <a:extLst>
              <a:ext uri="{FF2B5EF4-FFF2-40B4-BE49-F238E27FC236}">
                <a16:creationId xmlns:a16="http://schemas.microsoft.com/office/drawing/2014/main" id="{52916710-9844-D1F3-B356-91BCFE1DEAF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6518" y="5058873"/>
            <a:ext cx="325294" cy="349914"/>
          </a:xfrm>
          <a:prstGeom prst="rect">
            <a:avLst/>
          </a:prstGeom>
        </p:spPr>
      </p:pic>
      <p:grpSp>
        <p:nvGrpSpPr>
          <p:cNvPr id="88" name="그룹 87">
            <a:extLst>
              <a:ext uri="{FF2B5EF4-FFF2-40B4-BE49-F238E27FC236}">
                <a16:creationId xmlns:a16="http://schemas.microsoft.com/office/drawing/2014/main" id="{7DB1FE12-33E3-F5BD-E9D0-38C81D18C5E3}"/>
              </a:ext>
            </a:extLst>
          </p:cNvPr>
          <p:cNvGrpSpPr/>
          <p:nvPr/>
        </p:nvGrpSpPr>
        <p:grpSpPr>
          <a:xfrm>
            <a:off x="3641834" y="5360770"/>
            <a:ext cx="372515" cy="317954"/>
            <a:chOff x="5339613" y="6068493"/>
            <a:chExt cx="509651" cy="509652"/>
          </a:xfrm>
        </p:grpSpPr>
        <p:sp>
          <p:nvSpPr>
            <p:cNvPr id="101" name="사각형: 둥근 모서리 100">
              <a:extLst>
                <a:ext uri="{FF2B5EF4-FFF2-40B4-BE49-F238E27FC236}">
                  <a16:creationId xmlns:a16="http://schemas.microsoft.com/office/drawing/2014/main" id="{3C60C484-D515-E1D1-D87E-FEE27982804B}"/>
                </a:ext>
              </a:extLst>
            </p:cNvPr>
            <p:cNvSpPr/>
            <p:nvPr/>
          </p:nvSpPr>
          <p:spPr>
            <a:xfrm>
              <a:off x="5454146" y="6074955"/>
              <a:ext cx="279253" cy="503190"/>
            </a:xfrm>
            <a:prstGeom prst="roundRect">
              <a:avLst>
                <a:gd name="adj" fmla="val 51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02" name="그룹 101">
              <a:extLst>
                <a:ext uri="{FF2B5EF4-FFF2-40B4-BE49-F238E27FC236}">
                  <a16:creationId xmlns:a16="http://schemas.microsoft.com/office/drawing/2014/main" id="{E28A0666-113C-18C6-0060-01BB2EF4F772}"/>
                </a:ext>
              </a:extLst>
            </p:cNvPr>
            <p:cNvGrpSpPr/>
            <p:nvPr/>
          </p:nvGrpSpPr>
          <p:grpSpPr>
            <a:xfrm>
              <a:off x="5339613" y="6068493"/>
              <a:ext cx="509651" cy="509651"/>
              <a:chOff x="5060841" y="7263462"/>
              <a:chExt cx="914400" cy="914400"/>
            </a:xfrm>
          </p:grpSpPr>
          <p:sp>
            <p:nvSpPr>
              <p:cNvPr id="103" name="사각형: 둥근 모서리 102">
                <a:extLst>
                  <a:ext uri="{FF2B5EF4-FFF2-40B4-BE49-F238E27FC236}">
                    <a16:creationId xmlns:a16="http://schemas.microsoft.com/office/drawing/2014/main" id="{39C71DB6-2020-ABB8-5573-1BC8FA020475}"/>
                  </a:ext>
                </a:extLst>
              </p:cNvPr>
              <p:cNvSpPr/>
              <p:nvPr/>
            </p:nvSpPr>
            <p:spPr>
              <a:xfrm>
                <a:off x="5266332" y="7279739"/>
                <a:ext cx="489150" cy="883186"/>
              </a:xfrm>
              <a:prstGeom prst="roundRect">
                <a:avLst>
                  <a:gd name="adj" fmla="val 6718"/>
                </a:avLst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104" name="그래픽 103" descr="스마트폰 단색으로 채워진">
                <a:extLst>
                  <a:ext uri="{FF2B5EF4-FFF2-40B4-BE49-F238E27FC236}">
                    <a16:creationId xmlns:a16="http://schemas.microsoft.com/office/drawing/2014/main" id="{92DD2DBE-55CB-DC69-1DC0-4A0DE5F1BA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5060841" y="7263462"/>
                <a:ext cx="914400" cy="914400"/>
              </a:xfrm>
              <a:prstGeom prst="rect">
                <a:avLst/>
              </a:prstGeom>
            </p:spPr>
          </p:pic>
        </p:grpSp>
      </p:grpSp>
      <p:grpSp>
        <p:nvGrpSpPr>
          <p:cNvPr id="89" name="그룹 88">
            <a:extLst>
              <a:ext uri="{FF2B5EF4-FFF2-40B4-BE49-F238E27FC236}">
                <a16:creationId xmlns:a16="http://schemas.microsoft.com/office/drawing/2014/main" id="{9F165E09-B1D0-56C2-74F6-DBA31DA9AD02}"/>
              </a:ext>
            </a:extLst>
          </p:cNvPr>
          <p:cNvGrpSpPr/>
          <p:nvPr/>
        </p:nvGrpSpPr>
        <p:grpSpPr>
          <a:xfrm>
            <a:off x="889411" y="5784049"/>
            <a:ext cx="296961" cy="336204"/>
            <a:chOff x="1682703" y="7341223"/>
            <a:chExt cx="406283" cy="538905"/>
          </a:xfrm>
        </p:grpSpPr>
        <p:pic>
          <p:nvPicPr>
            <p:cNvPr id="99" name="그림 98">
              <a:extLst>
                <a:ext uri="{FF2B5EF4-FFF2-40B4-BE49-F238E27FC236}">
                  <a16:creationId xmlns:a16="http://schemas.microsoft.com/office/drawing/2014/main" id="{A8C81558-E228-0E72-3D89-3DB2E25B5E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682704" y="7341223"/>
              <a:ext cx="406282" cy="517008"/>
            </a:xfrm>
            <a:prstGeom prst="rect">
              <a:avLst/>
            </a:prstGeom>
          </p:spPr>
        </p:pic>
        <p:sp>
          <p:nvSpPr>
            <p:cNvPr id="100" name="사다리꼴 99">
              <a:extLst>
                <a:ext uri="{FF2B5EF4-FFF2-40B4-BE49-F238E27FC236}">
                  <a16:creationId xmlns:a16="http://schemas.microsoft.com/office/drawing/2014/main" id="{03AFD3C7-58C8-ECB1-966F-A46719C7C56B}"/>
                </a:ext>
              </a:extLst>
            </p:cNvPr>
            <p:cNvSpPr/>
            <p:nvPr/>
          </p:nvSpPr>
          <p:spPr>
            <a:xfrm rot="10800000">
              <a:off x="1682703" y="7703148"/>
              <a:ext cx="406283" cy="176980"/>
            </a:xfrm>
            <a:prstGeom prst="trapezoid">
              <a:avLst/>
            </a:prstGeom>
            <a:solidFill>
              <a:srgbClr val="5D5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90" name="그룹 89">
            <a:extLst>
              <a:ext uri="{FF2B5EF4-FFF2-40B4-BE49-F238E27FC236}">
                <a16:creationId xmlns:a16="http://schemas.microsoft.com/office/drawing/2014/main" id="{6B04936C-938D-3C99-A708-B53CFB71C8C3}"/>
              </a:ext>
            </a:extLst>
          </p:cNvPr>
          <p:cNvGrpSpPr/>
          <p:nvPr/>
        </p:nvGrpSpPr>
        <p:grpSpPr>
          <a:xfrm>
            <a:off x="9948746" y="4765767"/>
            <a:ext cx="1154329" cy="323223"/>
            <a:chOff x="13211850" y="5530262"/>
            <a:chExt cx="1579280" cy="518097"/>
          </a:xfrm>
        </p:grpSpPr>
        <p:sp>
          <p:nvSpPr>
            <p:cNvPr id="96" name="사각형: 둥근 모서리 70">
              <a:extLst>
                <a:ext uri="{FF2B5EF4-FFF2-40B4-BE49-F238E27FC236}">
                  <a16:creationId xmlns:a16="http://schemas.microsoft.com/office/drawing/2014/main" id="{264B0F2B-8217-51A3-9CBB-BDA69BF4F4BA}"/>
                </a:ext>
              </a:extLst>
            </p:cNvPr>
            <p:cNvSpPr/>
            <p:nvPr/>
          </p:nvSpPr>
          <p:spPr>
            <a:xfrm>
              <a:off x="13211850" y="5570183"/>
              <a:ext cx="1579280" cy="478176"/>
            </a:xfrm>
            <a:prstGeom prst="roundRect">
              <a:avLst/>
            </a:prstGeom>
            <a:solidFill>
              <a:sysClr val="window" lastClr="FFFFFF"/>
            </a:solidFill>
            <a:ln w="6350">
              <a:solidFill>
                <a:sysClr val="window" lastClr="FFFFFF">
                  <a:lumMod val="75000"/>
                </a:sysClr>
              </a:solidFill>
            </a:ln>
          </p:spPr>
          <p:txBody>
            <a:bodyPr wrap="square" lIns="468000" tIns="0" rIns="0" bIns="0" rtlCol="0" anchor="ctr" anchorCtr="0">
              <a:noAutofit/>
            </a:bodyPr>
            <a:lstStyle/>
            <a:p>
              <a:pPr marL="0" marR="0" lvl="0" indent="0" defTabSz="123892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900" b="1" kern="0" spc="-150">
                  <a:solidFill>
                    <a:prstClr val="black"/>
                  </a:solidFill>
                  <a:latin typeface="+mn-ea"/>
                </a:rPr>
                <a:t>APP</a:t>
              </a:r>
              <a:r>
                <a:rPr lang="ko-KR" altLang="en-US" sz="900" b="1" kern="0" spc="-150">
                  <a:solidFill>
                    <a:prstClr val="black"/>
                  </a:solidFill>
                  <a:latin typeface="+mn-ea"/>
                </a:rPr>
                <a:t> </a:t>
              </a:r>
              <a:r>
                <a:rPr lang="en-US" altLang="ko-KR" sz="900" b="1" kern="0" spc="-150">
                  <a:solidFill>
                    <a:prstClr val="black"/>
                  </a:solidFill>
                  <a:latin typeface="+mn-ea"/>
                </a:rPr>
                <a:t>Server</a:t>
              </a:r>
              <a:endParaRPr kumimoji="0" lang="en-US" altLang="ko-KR" sz="900" b="1" i="0" u="none" strike="noStrike" kern="0" cap="none" spc="-15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endParaRPr>
            </a:p>
          </p:txBody>
        </p:sp>
        <p:pic>
          <p:nvPicPr>
            <p:cNvPr id="97" name="그림 96">
              <a:extLst>
                <a:ext uri="{FF2B5EF4-FFF2-40B4-BE49-F238E27FC236}">
                  <a16:creationId xmlns:a16="http://schemas.microsoft.com/office/drawing/2014/main" id="{484ADEF3-55E9-6B61-D5FC-63991A501B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duotone>
                <a:srgbClr val="039FA0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70367" y="5643332"/>
              <a:ext cx="357233" cy="357233"/>
            </a:xfrm>
            <a:prstGeom prst="rect">
              <a:avLst/>
            </a:prstGeom>
          </p:spPr>
        </p:pic>
        <p:pic>
          <p:nvPicPr>
            <p:cNvPr id="98" name="그림 97">
              <a:extLst>
                <a:ext uri="{FF2B5EF4-FFF2-40B4-BE49-F238E27FC236}">
                  <a16:creationId xmlns:a16="http://schemas.microsoft.com/office/drawing/2014/main" id="{39E83C8E-8379-BD61-73B6-246B38E6BE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duotone>
                <a:srgbClr val="FFFFFF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35676" y="5530262"/>
              <a:ext cx="162709" cy="162709"/>
            </a:xfrm>
            <a:prstGeom prst="rect">
              <a:avLst/>
            </a:prstGeom>
          </p:spPr>
        </p:pic>
      </p:grp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38A26B8A-162F-DA4E-881F-4E6F4F669EEC}"/>
              </a:ext>
            </a:extLst>
          </p:cNvPr>
          <p:cNvGrpSpPr/>
          <p:nvPr/>
        </p:nvGrpSpPr>
        <p:grpSpPr>
          <a:xfrm>
            <a:off x="9948746" y="4396296"/>
            <a:ext cx="1154329" cy="323223"/>
            <a:chOff x="13211850" y="4938034"/>
            <a:chExt cx="1579280" cy="518097"/>
          </a:xfrm>
        </p:grpSpPr>
        <p:sp>
          <p:nvSpPr>
            <p:cNvPr id="93" name="사각형: 둥근 모서리 70">
              <a:extLst>
                <a:ext uri="{FF2B5EF4-FFF2-40B4-BE49-F238E27FC236}">
                  <a16:creationId xmlns:a16="http://schemas.microsoft.com/office/drawing/2014/main" id="{89D9BC25-B05C-4390-81E9-A0812BDAFC70}"/>
                </a:ext>
              </a:extLst>
            </p:cNvPr>
            <p:cNvSpPr/>
            <p:nvPr/>
          </p:nvSpPr>
          <p:spPr>
            <a:xfrm>
              <a:off x="13211850" y="4977954"/>
              <a:ext cx="1579280" cy="478177"/>
            </a:xfrm>
            <a:prstGeom prst="roundRect">
              <a:avLst/>
            </a:prstGeom>
            <a:solidFill>
              <a:sysClr val="window" lastClr="FFFFFF"/>
            </a:solidFill>
            <a:ln w="6350">
              <a:solidFill>
                <a:sysClr val="window" lastClr="FFFFFF">
                  <a:lumMod val="75000"/>
                </a:sysClr>
              </a:solidFill>
            </a:ln>
          </p:spPr>
          <p:txBody>
            <a:bodyPr wrap="square" lIns="468000" tIns="0" rIns="0" bIns="0" rtlCol="0" anchor="ctr" anchorCtr="0">
              <a:noAutofit/>
            </a:bodyPr>
            <a:lstStyle/>
            <a:p>
              <a:pPr marL="0" marR="0" lvl="0" indent="0" defTabSz="123892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900" b="1" i="0" u="none" strike="noStrike" kern="0" cap="none" spc="-15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rPr>
                <a:t>WEB Server </a:t>
              </a:r>
            </a:p>
          </p:txBody>
        </p:sp>
        <p:pic>
          <p:nvPicPr>
            <p:cNvPr id="94" name="그림 93">
              <a:extLst>
                <a:ext uri="{FF2B5EF4-FFF2-40B4-BE49-F238E27FC236}">
                  <a16:creationId xmlns:a16="http://schemas.microsoft.com/office/drawing/2014/main" id="{7364F3C0-C1CA-C448-B225-0A18B421B3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duotone>
                <a:srgbClr val="039FA0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70367" y="5041579"/>
              <a:ext cx="357233" cy="357233"/>
            </a:xfrm>
            <a:prstGeom prst="rect">
              <a:avLst/>
            </a:prstGeom>
          </p:spPr>
        </p:pic>
        <p:pic>
          <p:nvPicPr>
            <p:cNvPr id="95" name="그림 94">
              <a:extLst>
                <a:ext uri="{FF2B5EF4-FFF2-40B4-BE49-F238E27FC236}">
                  <a16:creationId xmlns:a16="http://schemas.microsoft.com/office/drawing/2014/main" id="{838B60D3-5F4F-6C79-1D89-5E34FD55C2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duotone>
                <a:srgbClr val="FFFFFF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35676" y="4938034"/>
              <a:ext cx="162709" cy="162709"/>
            </a:xfrm>
            <a:prstGeom prst="rect">
              <a:avLst/>
            </a:prstGeom>
          </p:spPr>
        </p:pic>
      </p:grpSp>
      <p:cxnSp>
        <p:nvCxnSpPr>
          <p:cNvPr id="92" name="연결선: 꺾임 91">
            <a:extLst>
              <a:ext uri="{FF2B5EF4-FFF2-40B4-BE49-F238E27FC236}">
                <a16:creationId xmlns:a16="http://schemas.microsoft.com/office/drawing/2014/main" id="{3B35DE70-B2B7-377B-7798-127D3EED69D6}"/>
              </a:ext>
            </a:extLst>
          </p:cNvPr>
          <p:cNvCxnSpPr>
            <a:cxnSpLocks/>
          </p:cNvCxnSpPr>
          <p:nvPr/>
        </p:nvCxnSpPr>
        <p:spPr>
          <a:xfrm rot="10800000" flipV="1">
            <a:off x="9948746" y="4570360"/>
            <a:ext cx="9283" cy="369471"/>
          </a:xfrm>
          <a:prstGeom prst="bentConnector3">
            <a:avLst>
              <a:gd name="adj1" fmla="val 31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직선 연결선 162">
            <a:extLst>
              <a:ext uri="{FF2B5EF4-FFF2-40B4-BE49-F238E27FC236}">
                <a16:creationId xmlns:a16="http://schemas.microsoft.com/office/drawing/2014/main" id="{84C3101F-0F7B-FF98-D84F-F21677DBD9DA}"/>
              </a:ext>
            </a:extLst>
          </p:cNvPr>
          <p:cNvCxnSpPr>
            <a:cxnSpLocks/>
          </p:cNvCxnSpPr>
          <p:nvPr/>
        </p:nvCxnSpPr>
        <p:spPr>
          <a:xfrm>
            <a:off x="7958603" y="5551798"/>
            <a:ext cx="0" cy="464502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68EF987B-F624-69B1-BB8B-9A039EF3FC7A}"/>
              </a:ext>
            </a:extLst>
          </p:cNvPr>
          <p:cNvGrpSpPr/>
          <p:nvPr/>
        </p:nvGrpSpPr>
        <p:grpSpPr>
          <a:xfrm>
            <a:off x="8073744" y="5616308"/>
            <a:ext cx="228666" cy="194637"/>
            <a:chOff x="10770503" y="7898948"/>
            <a:chExt cx="317182" cy="248852"/>
          </a:xfrm>
          <a:solidFill>
            <a:srgbClr val="5D5D5D"/>
          </a:solidFill>
        </p:grpSpPr>
        <p:sp>
          <p:nvSpPr>
            <p:cNvPr id="165" name="자유형: 도형 164">
              <a:extLst>
                <a:ext uri="{FF2B5EF4-FFF2-40B4-BE49-F238E27FC236}">
                  <a16:creationId xmlns:a16="http://schemas.microsoft.com/office/drawing/2014/main" id="{8A67E5DB-E7EA-DC4B-C865-8463CFF76FDF}"/>
                </a:ext>
              </a:extLst>
            </p:cNvPr>
            <p:cNvSpPr/>
            <p:nvPr/>
          </p:nvSpPr>
          <p:spPr>
            <a:xfrm>
              <a:off x="10815271" y="7898948"/>
              <a:ext cx="272414" cy="145381"/>
            </a:xfrm>
            <a:custGeom>
              <a:avLst/>
              <a:gdLst>
                <a:gd name="connsiteX0" fmla="*/ 237173 w 272414"/>
                <a:gd name="connsiteY0" fmla="*/ 111091 h 145381"/>
                <a:gd name="connsiteX1" fmla="*/ 237173 w 272414"/>
                <a:gd name="connsiteY1" fmla="*/ 111091 h 145381"/>
                <a:gd name="connsiteX2" fmla="*/ 237173 w 272414"/>
                <a:gd name="connsiteY2" fmla="*/ 111091 h 145381"/>
                <a:gd name="connsiteX3" fmla="*/ 100965 w 272414"/>
                <a:gd name="connsiteY3" fmla="*/ 601 h 145381"/>
                <a:gd name="connsiteX4" fmla="*/ 0 w 272414"/>
                <a:gd name="connsiteY4" fmla="*/ 73944 h 145381"/>
                <a:gd name="connsiteX5" fmla="*/ 17145 w 272414"/>
                <a:gd name="connsiteY5" fmla="*/ 81564 h 145381"/>
                <a:gd name="connsiteX6" fmla="*/ 155258 w 272414"/>
                <a:gd name="connsiteY6" fmla="*/ 27271 h 145381"/>
                <a:gd name="connsiteX7" fmla="*/ 217170 w 272414"/>
                <a:gd name="connsiteY7" fmla="*/ 108234 h 145381"/>
                <a:gd name="connsiteX8" fmla="*/ 217170 w 272414"/>
                <a:gd name="connsiteY8" fmla="*/ 108234 h 145381"/>
                <a:gd name="connsiteX9" fmla="*/ 217170 w 272414"/>
                <a:gd name="connsiteY9" fmla="*/ 108234 h 145381"/>
                <a:gd name="connsiteX10" fmla="*/ 196215 w 272414"/>
                <a:gd name="connsiteY10" fmla="*/ 87279 h 145381"/>
                <a:gd name="connsiteX11" fmla="*/ 182880 w 272414"/>
                <a:gd name="connsiteY11" fmla="*/ 100614 h 145381"/>
                <a:gd name="connsiteX12" fmla="*/ 227648 w 272414"/>
                <a:gd name="connsiteY12" fmla="*/ 145382 h 145381"/>
                <a:gd name="connsiteX13" fmla="*/ 272415 w 272414"/>
                <a:gd name="connsiteY13" fmla="*/ 100614 h 145381"/>
                <a:gd name="connsiteX14" fmla="*/ 259080 w 272414"/>
                <a:gd name="connsiteY14" fmla="*/ 87279 h 145381"/>
                <a:gd name="connsiteX15" fmla="*/ 237173 w 272414"/>
                <a:gd name="connsiteY15" fmla="*/ 111091 h 14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2414" h="145381">
                  <a:moveTo>
                    <a:pt x="237173" y="111091"/>
                  </a:moveTo>
                  <a:cubicBezTo>
                    <a:pt x="237173" y="111091"/>
                    <a:pt x="237173" y="111091"/>
                    <a:pt x="237173" y="111091"/>
                  </a:cubicBezTo>
                  <a:cubicBezTo>
                    <a:pt x="237173" y="111091"/>
                    <a:pt x="237173" y="111091"/>
                    <a:pt x="237173" y="111091"/>
                  </a:cubicBezTo>
                  <a:cubicBezTo>
                    <a:pt x="229552" y="43464"/>
                    <a:pt x="168593" y="-6066"/>
                    <a:pt x="100965" y="601"/>
                  </a:cubicBezTo>
                  <a:cubicBezTo>
                    <a:pt x="56198" y="5364"/>
                    <a:pt x="18098" y="32987"/>
                    <a:pt x="0" y="73944"/>
                  </a:cubicBezTo>
                  <a:lnTo>
                    <a:pt x="17145" y="81564"/>
                  </a:lnTo>
                  <a:cubicBezTo>
                    <a:pt x="40005" y="28224"/>
                    <a:pt x="101918" y="4412"/>
                    <a:pt x="155258" y="27271"/>
                  </a:cubicBezTo>
                  <a:cubicBezTo>
                    <a:pt x="188595" y="41559"/>
                    <a:pt x="211455" y="72039"/>
                    <a:pt x="217170" y="108234"/>
                  </a:cubicBezTo>
                  <a:cubicBezTo>
                    <a:pt x="217170" y="108234"/>
                    <a:pt x="217170" y="108234"/>
                    <a:pt x="217170" y="108234"/>
                  </a:cubicBezTo>
                  <a:cubicBezTo>
                    <a:pt x="217170" y="108234"/>
                    <a:pt x="217170" y="108234"/>
                    <a:pt x="217170" y="108234"/>
                  </a:cubicBezTo>
                  <a:lnTo>
                    <a:pt x="196215" y="87279"/>
                  </a:lnTo>
                  <a:lnTo>
                    <a:pt x="182880" y="100614"/>
                  </a:lnTo>
                  <a:lnTo>
                    <a:pt x="227648" y="145382"/>
                  </a:lnTo>
                  <a:lnTo>
                    <a:pt x="272415" y="100614"/>
                  </a:lnTo>
                  <a:lnTo>
                    <a:pt x="259080" y="87279"/>
                  </a:lnTo>
                  <a:lnTo>
                    <a:pt x="237173" y="11109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6" name="자유형: 도형 165">
              <a:extLst>
                <a:ext uri="{FF2B5EF4-FFF2-40B4-BE49-F238E27FC236}">
                  <a16:creationId xmlns:a16="http://schemas.microsoft.com/office/drawing/2014/main" id="{511C5250-2E77-D2EA-09B6-B6A646C98B5E}"/>
                </a:ext>
              </a:extLst>
            </p:cNvPr>
            <p:cNvSpPr/>
            <p:nvPr/>
          </p:nvSpPr>
          <p:spPr>
            <a:xfrm>
              <a:off x="10770503" y="8000514"/>
              <a:ext cx="272415" cy="147286"/>
            </a:xfrm>
            <a:custGeom>
              <a:avLst/>
              <a:gdLst>
                <a:gd name="connsiteX0" fmla="*/ 159068 w 272415"/>
                <a:gd name="connsiteY0" fmla="*/ 127635 h 147286"/>
                <a:gd name="connsiteX1" fmla="*/ 55245 w 272415"/>
                <a:gd name="connsiteY1" fmla="*/ 38100 h 147286"/>
                <a:gd name="connsiteX2" fmla="*/ 55245 w 272415"/>
                <a:gd name="connsiteY2" fmla="*/ 38100 h 147286"/>
                <a:gd name="connsiteX3" fmla="*/ 55245 w 272415"/>
                <a:gd name="connsiteY3" fmla="*/ 38100 h 147286"/>
                <a:gd name="connsiteX4" fmla="*/ 76200 w 272415"/>
                <a:gd name="connsiteY4" fmla="*/ 59055 h 147286"/>
                <a:gd name="connsiteX5" fmla="*/ 89535 w 272415"/>
                <a:gd name="connsiteY5" fmla="*/ 45720 h 147286"/>
                <a:gd name="connsiteX6" fmla="*/ 44768 w 272415"/>
                <a:gd name="connsiteY6" fmla="*/ 0 h 147286"/>
                <a:gd name="connsiteX7" fmla="*/ 0 w 272415"/>
                <a:gd name="connsiteY7" fmla="*/ 44768 h 147286"/>
                <a:gd name="connsiteX8" fmla="*/ 13335 w 272415"/>
                <a:gd name="connsiteY8" fmla="*/ 58103 h 147286"/>
                <a:gd name="connsiteX9" fmla="*/ 35243 w 272415"/>
                <a:gd name="connsiteY9" fmla="*/ 36195 h 147286"/>
                <a:gd name="connsiteX10" fmla="*/ 35243 w 272415"/>
                <a:gd name="connsiteY10" fmla="*/ 36195 h 147286"/>
                <a:gd name="connsiteX11" fmla="*/ 35243 w 272415"/>
                <a:gd name="connsiteY11" fmla="*/ 36195 h 147286"/>
                <a:gd name="connsiteX12" fmla="*/ 171450 w 272415"/>
                <a:gd name="connsiteY12" fmla="*/ 146685 h 147286"/>
                <a:gd name="connsiteX13" fmla="*/ 272415 w 272415"/>
                <a:gd name="connsiteY13" fmla="*/ 73343 h 147286"/>
                <a:gd name="connsiteX14" fmla="*/ 255270 w 272415"/>
                <a:gd name="connsiteY14" fmla="*/ 65723 h 147286"/>
                <a:gd name="connsiteX15" fmla="*/ 159068 w 272415"/>
                <a:gd name="connsiteY15" fmla="*/ 127635 h 147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2415" h="147286">
                  <a:moveTo>
                    <a:pt x="159068" y="127635"/>
                  </a:moveTo>
                  <a:cubicBezTo>
                    <a:pt x="106680" y="127635"/>
                    <a:pt x="62865" y="89535"/>
                    <a:pt x="55245" y="38100"/>
                  </a:cubicBezTo>
                  <a:cubicBezTo>
                    <a:pt x="55245" y="38100"/>
                    <a:pt x="55245" y="38100"/>
                    <a:pt x="55245" y="38100"/>
                  </a:cubicBezTo>
                  <a:cubicBezTo>
                    <a:pt x="55245" y="38100"/>
                    <a:pt x="55245" y="38100"/>
                    <a:pt x="55245" y="38100"/>
                  </a:cubicBezTo>
                  <a:lnTo>
                    <a:pt x="76200" y="59055"/>
                  </a:lnTo>
                  <a:lnTo>
                    <a:pt x="89535" y="45720"/>
                  </a:lnTo>
                  <a:lnTo>
                    <a:pt x="44768" y="0"/>
                  </a:lnTo>
                  <a:lnTo>
                    <a:pt x="0" y="44768"/>
                  </a:lnTo>
                  <a:lnTo>
                    <a:pt x="13335" y="58103"/>
                  </a:lnTo>
                  <a:lnTo>
                    <a:pt x="35243" y="36195"/>
                  </a:lnTo>
                  <a:cubicBezTo>
                    <a:pt x="35243" y="36195"/>
                    <a:pt x="35243" y="36195"/>
                    <a:pt x="35243" y="36195"/>
                  </a:cubicBezTo>
                  <a:cubicBezTo>
                    <a:pt x="35243" y="36195"/>
                    <a:pt x="35243" y="36195"/>
                    <a:pt x="35243" y="36195"/>
                  </a:cubicBezTo>
                  <a:cubicBezTo>
                    <a:pt x="42863" y="103823"/>
                    <a:pt x="102870" y="153352"/>
                    <a:pt x="171450" y="146685"/>
                  </a:cubicBezTo>
                  <a:cubicBezTo>
                    <a:pt x="216218" y="141923"/>
                    <a:pt x="254318" y="114300"/>
                    <a:pt x="272415" y="73343"/>
                  </a:cubicBezTo>
                  <a:lnTo>
                    <a:pt x="255270" y="65723"/>
                  </a:lnTo>
                  <a:cubicBezTo>
                    <a:pt x="238125" y="102870"/>
                    <a:pt x="200978" y="127635"/>
                    <a:pt x="159068" y="1276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67" name="그룹 166">
            <a:extLst>
              <a:ext uri="{FF2B5EF4-FFF2-40B4-BE49-F238E27FC236}">
                <a16:creationId xmlns:a16="http://schemas.microsoft.com/office/drawing/2014/main" id="{EA4768EC-F76E-413A-967E-CF37A70C0FD3}"/>
              </a:ext>
            </a:extLst>
          </p:cNvPr>
          <p:cNvGrpSpPr/>
          <p:nvPr/>
        </p:nvGrpSpPr>
        <p:grpSpPr>
          <a:xfrm>
            <a:off x="5938156" y="5981013"/>
            <a:ext cx="1357806" cy="556110"/>
            <a:chOff x="2751909" y="2151235"/>
            <a:chExt cx="1166948" cy="1029405"/>
          </a:xfrm>
        </p:grpSpPr>
        <p:sp>
          <p:nvSpPr>
            <p:cNvPr id="168" name="직사각형 167">
              <a:extLst>
                <a:ext uri="{FF2B5EF4-FFF2-40B4-BE49-F238E27FC236}">
                  <a16:creationId xmlns:a16="http://schemas.microsoft.com/office/drawing/2014/main" id="{BEAF2B3E-D84C-750D-0AE5-9C57C66DE6B5}"/>
                </a:ext>
              </a:extLst>
            </p:cNvPr>
            <p:cNvSpPr/>
            <p:nvPr/>
          </p:nvSpPr>
          <p:spPr>
            <a:xfrm>
              <a:off x="2751909" y="2151235"/>
              <a:ext cx="1166948" cy="1029405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atin typeface="+mn-ea"/>
              </a:endParaRPr>
            </a:p>
          </p:txBody>
        </p:sp>
        <p:sp>
          <p:nvSpPr>
            <p:cNvPr id="169" name="직사각형 168">
              <a:extLst>
                <a:ext uri="{FF2B5EF4-FFF2-40B4-BE49-F238E27FC236}">
                  <a16:creationId xmlns:a16="http://schemas.microsoft.com/office/drawing/2014/main" id="{48A3F6DA-355A-9729-CDF4-25BA23F8A82E}"/>
                </a:ext>
              </a:extLst>
            </p:cNvPr>
            <p:cNvSpPr/>
            <p:nvPr/>
          </p:nvSpPr>
          <p:spPr>
            <a:xfrm>
              <a:off x="2812869" y="2230195"/>
              <a:ext cx="1045028" cy="2929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DID</a:t>
              </a:r>
              <a:r>
                <a:rPr lang="ko-KR" altLang="en-US" sz="8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 서비스</a:t>
              </a:r>
              <a:r>
                <a:rPr lang="en-US" altLang="ko-KR" sz="8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 </a:t>
              </a:r>
              <a:r>
                <a:rPr lang="ko-KR" altLang="en-US" sz="8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플랫폼</a:t>
              </a:r>
              <a:endParaRPr lang="ko-KR" altLang="en-US" sz="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EABFB463-8E2A-CB4E-D09E-725982687187}"/>
                </a:ext>
              </a:extLst>
            </p:cNvPr>
            <p:cNvSpPr txBox="1"/>
            <p:nvPr/>
          </p:nvSpPr>
          <p:spPr>
            <a:xfrm>
              <a:off x="2826269" y="2568139"/>
              <a:ext cx="952252" cy="5697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ko-KR" sz="70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+mn-ea"/>
                </a:rPr>
                <a:t>KIOSK SW HW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ko-KR" sz="70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+mn-ea"/>
                </a:rPr>
                <a:t>DIGITAL SIGNAGE</a:t>
              </a:r>
              <a:endParaRPr lang="ko-KR" altLang="en-US" sz="700">
                <a:solidFill>
                  <a:schemeClr val="accent4">
                    <a:lumMod val="20000"/>
                    <a:lumOff val="80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171" name="직선 연결선 170">
            <a:extLst>
              <a:ext uri="{FF2B5EF4-FFF2-40B4-BE49-F238E27FC236}">
                <a16:creationId xmlns:a16="http://schemas.microsoft.com/office/drawing/2014/main" id="{A777D5CE-E4FC-7D13-94D2-4D34414E3383}"/>
              </a:ext>
            </a:extLst>
          </p:cNvPr>
          <p:cNvCxnSpPr>
            <a:cxnSpLocks/>
          </p:cNvCxnSpPr>
          <p:nvPr/>
        </p:nvCxnSpPr>
        <p:spPr>
          <a:xfrm>
            <a:off x="6595410" y="5554090"/>
            <a:ext cx="0" cy="464502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직사각형 171">
            <a:extLst>
              <a:ext uri="{FF2B5EF4-FFF2-40B4-BE49-F238E27FC236}">
                <a16:creationId xmlns:a16="http://schemas.microsoft.com/office/drawing/2014/main" id="{04BC65D3-FC37-0756-484F-7C368790C34C}"/>
              </a:ext>
            </a:extLst>
          </p:cNvPr>
          <p:cNvSpPr/>
          <p:nvPr/>
        </p:nvSpPr>
        <p:spPr>
          <a:xfrm>
            <a:off x="6687604" y="5840758"/>
            <a:ext cx="837206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indent="-108000">
              <a:spcBef>
                <a:spcPts val="200"/>
              </a:spcBef>
              <a:buFont typeface="Arial" charset="0"/>
              <a:buChar char="•"/>
            </a:pPr>
            <a:r>
              <a:rPr lang="ko-KR" altLang="en-US" sz="700">
                <a:solidFill>
                  <a:srgbClr val="002060"/>
                </a:solidFill>
                <a:latin typeface="+mn-ea"/>
              </a:rPr>
              <a:t>외부 연동</a:t>
            </a:r>
            <a:endParaRPr lang="en-US" altLang="ko-KR" sz="700">
              <a:solidFill>
                <a:srgbClr val="002060"/>
              </a:solidFill>
              <a:latin typeface="+mn-ea"/>
            </a:endParaRPr>
          </a:p>
        </p:txBody>
      </p:sp>
      <p:grpSp>
        <p:nvGrpSpPr>
          <p:cNvPr id="173" name="그룹 172">
            <a:extLst>
              <a:ext uri="{FF2B5EF4-FFF2-40B4-BE49-F238E27FC236}">
                <a16:creationId xmlns:a16="http://schemas.microsoft.com/office/drawing/2014/main" id="{EABA8A6E-C855-4EFF-E102-18879E79CABB}"/>
              </a:ext>
            </a:extLst>
          </p:cNvPr>
          <p:cNvGrpSpPr/>
          <p:nvPr/>
        </p:nvGrpSpPr>
        <p:grpSpPr>
          <a:xfrm>
            <a:off x="6823909" y="5614381"/>
            <a:ext cx="228666" cy="194637"/>
            <a:chOff x="10770503" y="7898948"/>
            <a:chExt cx="317182" cy="248852"/>
          </a:xfrm>
          <a:solidFill>
            <a:srgbClr val="5D5D5D"/>
          </a:solidFill>
        </p:grpSpPr>
        <p:sp>
          <p:nvSpPr>
            <p:cNvPr id="174" name="자유형: 도형 173">
              <a:extLst>
                <a:ext uri="{FF2B5EF4-FFF2-40B4-BE49-F238E27FC236}">
                  <a16:creationId xmlns:a16="http://schemas.microsoft.com/office/drawing/2014/main" id="{46E4B25B-CA34-1916-DC98-F663440109B1}"/>
                </a:ext>
              </a:extLst>
            </p:cNvPr>
            <p:cNvSpPr/>
            <p:nvPr/>
          </p:nvSpPr>
          <p:spPr>
            <a:xfrm>
              <a:off x="10815271" y="7898948"/>
              <a:ext cx="272414" cy="145381"/>
            </a:xfrm>
            <a:custGeom>
              <a:avLst/>
              <a:gdLst>
                <a:gd name="connsiteX0" fmla="*/ 237173 w 272414"/>
                <a:gd name="connsiteY0" fmla="*/ 111091 h 145381"/>
                <a:gd name="connsiteX1" fmla="*/ 237173 w 272414"/>
                <a:gd name="connsiteY1" fmla="*/ 111091 h 145381"/>
                <a:gd name="connsiteX2" fmla="*/ 237173 w 272414"/>
                <a:gd name="connsiteY2" fmla="*/ 111091 h 145381"/>
                <a:gd name="connsiteX3" fmla="*/ 100965 w 272414"/>
                <a:gd name="connsiteY3" fmla="*/ 601 h 145381"/>
                <a:gd name="connsiteX4" fmla="*/ 0 w 272414"/>
                <a:gd name="connsiteY4" fmla="*/ 73944 h 145381"/>
                <a:gd name="connsiteX5" fmla="*/ 17145 w 272414"/>
                <a:gd name="connsiteY5" fmla="*/ 81564 h 145381"/>
                <a:gd name="connsiteX6" fmla="*/ 155258 w 272414"/>
                <a:gd name="connsiteY6" fmla="*/ 27271 h 145381"/>
                <a:gd name="connsiteX7" fmla="*/ 217170 w 272414"/>
                <a:gd name="connsiteY7" fmla="*/ 108234 h 145381"/>
                <a:gd name="connsiteX8" fmla="*/ 217170 w 272414"/>
                <a:gd name="connsiteY8" fmla="*/ 108234 h 145381"/>
                <a:gd name="connsiteX9" fmla="*/ 217170 w 272414"/>
                <a:gd name="connsiteY9" fmla="*/ 108234 h 145381"/>
                <a:gd name="connsiteX10" fmla="*/ 196215 w 272414"/>
                <a:gd name="connsiteY10" fmla="*/ 87279 h 145381"/>
                <a:gd name="connsiteX11" fmla="*/ 182880 w 272414"/>
                <a:gd name="connsiteY11" fmla="*/ 100614 h 145381"/>
                <a:gd name="connsiteX12" fmla="*/ 227648 w 272414"/>
                <a:gd name="connsiteY12" fmla="*/ 145382 h 145381"/>
                <a:gd name="connsiteX13" fmla="*/ 272415 w 272414"/>
                <a:gd name="connsiteY13" fmla="*/ 100614 h 145381"/>
                <a:gd name="connsiteX14" fmla="*/ 259080 w 272414"/>
                <a:gd name="connsiteY14" fmla="*/ 87279 h 145381"/>
                <a:gd name="connsiteX15" fmla="*/ 237173 w 272414"/>
                <a:gd name="connsiteY15" fmla="*/ 111091 h 14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2414" h="145381">
                  <a:moveTo>
                    <a:pt x="237173" y="111091"/>
                  </a:moveTo>
                  <a:cubicBezTo>
                    <a:pt x="237173" y="111091"/>
                    <a:pt x="237173" y="111091"/>
                    <a:pt x="237173" y="111091"/>
                  </a:cubicBezTo>
                  <a:cubicBezTo>
                    <a:pt x="237173" y="111091"/>
                    <a:pt x="237173" y="111091"/>
                    <a:pt x="237173" y="111091"/>
                  </a:cubicBezTo>
                  <a:cubicBezTo>
                    <a:pt x="229552" y="43464"/>
                    <a:pt x="168593" y="-6066"/>
                    <a:pt x="100965" y="601"/>
                  </a:cubicBezTo>
                  <a:cubicBezTo>
                    <a:pt x="56198" y="5364"/>
                    <a:pt x="18098" y="32987"/>
                    <a:pt x="0" y="73944"/>
                  </a:cubicBezTo>
                  <a:lnTo>
                    <a:pt x="17145" y="81564"/>
                  </a:lnTo>
                  <a:cubicBezTo>
                    <a:pt x="40005" y="28224"/>
                    <a:pt x="101918" y="4412"/>
                    <a:pt x="155258" y="27271"/>
                  </a:cubicBezTo>
                  <a:cubicBezTo>
                    <a:pt x="188595" y="41559"/>
                    <a:pt x="211455" y="72039"/>
                    <a:pt x="217170" y="108234"/>
                  </a:cubicBezTo>
                  <a:cubicBezTo>
                    <a:pt x="217170" y="108234"/>
                    <a:pt x="217170" y="108234"/>
                    <a:pt x="217170" y="108234"/>
                  </a:cubicBezTo>
                  <a:cubicBezTo>
                    <a:pt x="217170" y="108234"/>
                    <a:pt x="217170" y="108234"/>
                    <a:pt x="217170" y="108234"/>
                  </a:cubicBezTo>
                  <a:lnTo>
                    <a:pt x="196215" y="87279"/>
                  </a:lnTo>
                  <a:lnTo>
                    <a:pt x="182880" y="100614"/>
                  </a:lnTo>
                  <a:lnTo>
                    <a:pt x="227648" y="145382"/>
                  </a:lnTo>
                  <a:lnTo>
                    <a:pt x="272415" y="100614"/>
                  </a:lnTo>
                  <a:lnTo>
                    <a:pt x="259080" y="87279"/>
                  </a:lnTo>
                  <a:lnTo>
                    <a:pt x="237173" y="11109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5" name="자유형: 도형 174">
              <a:extLst>
                <a:ext uri="{FF2B5EF4-FFF2-40B4-BE49-F238E27FC236}">
                  <a16:creationId xmlns:a16="http://schemas.microsoft.com/office/drawing/2014/main" id="{B08CB4AC-621F-4B2B-E6E5-3C27FECCC7C7}"/>
                </a:ext>
              </a:extLst>
            </p:cNvPr>
            <p:cNvSpPr/>
            <p:nvPr/>
          </p:nvSpPr>
          <p:spPr>
            <a:xfrm>
              <a:off x="10770503" y="8000514"/>
              <a:ext cx="272415" cy="147286"/>
            </a:xfrm>
            <a:custGeom>
              <a:avLst/>
              <a:gdLst>
                <a:gd name="connsiteX0" fmla="*/ 159068 w 272415"/>
                <a:gd name="connsiteY0" fmla="*/ 127635 h 147286"/>
                <a:gd name="connsiteX1" fmla="*/ 55245 w 272415"/>
                <a:gd name="connsiteY1" fmla="*/ 38100 h 147286"/>
                <a:gd name="connsiteX2" fmla="*/ 55245 w 272415"/>
                <a:gd name="connsiteY2" fmla="*/ 38100 h 147286"/>
                <a:gd name="connsiteX3" fmla="*/ 55245 w 272415"/>
                <a:gd name="connsiteY3" fmla="*/ 38100 h 147286"/>
                <a:gd name="connsiteX4" fmla="*/ 76200 w 272415"/>
                <a:gd name="connsiteY4" fmla="*/ 59055 h 147286"/>
                <a:gd name="connsiteX5" fmla="*/ 89535 w 272415"/>
                <a:gd name="connsiteY5" fmla="*/ 45720 h 147286"/>
                <a:gd name="connsiteX6" fmla="*/ 44768 w 272415"/>
                <a:gd name="connsiteY6" fmla="*/ 0 h 147286"/>
                <a:gd name="connsiteX7" fmla="*/ 0 w 272415"/>
                <a:gd name="connsiteY7" fmla="*/ 44768 h 147286"/>
                <a:gd name="connsiteX8" fmla="*/ 13335 w 272415"/>
                <a:gd name="connsiteY8" fmla="*/ 58103 h 147286"/>
                <a:gd name="connsiteX9" fmla="*/ 35243 w 272415"/>
                <a:gd name="connsiteY9" fmla="*/ 36195 h 147286"/>
                <a:gd name="connsiteX10" fmla="*/ 35243 w 272415"/>
                <a:gd name="connsiteY10" fmla="*/ 36195 h 147286"/>
                <a:gd name="connsiteX11" fmla="*/ 35243 w 272415"/>
                <a:gd name="connsiteY11" fmla="*/ 36195 h 147286"/>
                <a:gd name="connsiteX12" fmla="*/ 171450 w 272415"/>
                <a:gd name="connsiteY12" fmla="*/ 146685 h 147286"/>
                <a:gd name="connsiteX13" fmla="*/ 272415 w 272415"/>
                <a:gd name="connsiteY13" fmla="*/ 73343 h 147286"/>
                <a:gd name="connsiteX14" fmla="*/ 255270 w 272415"/>
                <a:gd name="connsiteY14" fmla="*/ 65723 h 147286"/>
                <a:gd name="connsiteX15" fmla="*/ 159068 w 272415"/>
                <a:gd name="connsiteY15" fmla="*/ 127635 h 147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2415" h="147286">
                  <a:moveTo>
                    <a:pt x="159068" y="127635"/>
                  </a:moveTo>
                  <a:cubicBezTo>
                    <a:pt x="106680" y="127635"/>
                    <a:pt x="62865" y="89535"/>
                    <a:pt x="55245" y="38100"/>
                  </a:cubicBezTo>
                  <a:cubicBezTo>
                    <a:pt x="55245" y="38100"/>
                    <a:pt x="55245" y="38100"/>
                    <a:pt x="55245" y="38100"/>
                  </a:cubicBezTo>
                  <a:cubicBezTo>
                    <a:pt x="55245" y="38100"/>
                    <a:pt x="55245" y="38100"/>
                    <a:pt x="55245" y="38100"/>
                  </a:cubicBezTo>
                  <a:lnTo>
                    <a:pt x="76200" y="59055"/>
                  </a:lnTo>
                  <a:lnTo>
                    <a:pt x="89535" y="45720"/>
                  </a:lnTo>
                  <a:lnTo>
                    <a:pt x="44768" y="0"/>
                  </a:lnTo>
                  <a:lnTo>
                    <a:pt x="0" y="44768"/>
                  </a:lnTo>
                  <a:lnTo>
                    <a:pt x="13335" y="58103"/>
                  </a:lnTo>
                  <a:lnTo>
                    <a:pt x="35243" y="36195"/>
                  </a:lnTo>
                  <a:cubicBezTo>
                    <a:pt x="35243" y="36195"/>
                    <a:pt x="35243" y="36195"/>
                    <a:pt x="35243" y="36195"/>
                  </a:cubicBezTo>
                  <a:cubicBezTo>
                    <a:pt x="35243" y="36195"/>
                    <a:pt x="35243" y="36195"/>
                    <a:pt x="35243" y="36195"/>
                  </a:cubicBezTo>
                  <a:cubicBezTo>
                    <a:pt x="42863" y="103823"/>
                    <a:pt x="102870" y="153352"/>
                    <a:pt x="171450" y="146685"/>
                  </a:cubicBezTo>
                  <a:cubicBezTo>
                    <a:pt x="216218" y="141923"/>
                    <a:pt x="254318" y="114300"/>
                    <a:pt x="272415" y="73343"/>
                  </a:cubicBezTo>
                  <a:lnTo>
                    <a:pt x="255270" y="65723"/>
                  </a:lnTo>
                  <a:cubicBezTo>
                    <a:pt x="238125" y="102870"/>
                    <a:pt x="200978" y="127635"/>
                    <a:pt x="159068" y="1276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176" name="직사각형 175">
            <a:extLst>
              <a:ext uri="{FF2B5EF4-FFF2-40B4-BE49-F238E27FC236}">
                <a16:creationId xmlns:a16="http://schemas.microsoft.com/office/drawing/2014/main" id="{51070A4D-87BF-6D31-B9CF-86311D5B4BAF}"/>
              </a:ext>
            </a:extLst>
          </p:cNvPr>
          <p:cNvSpPr/>
          <p:nvPr/>
        </p:nvSpPr>
        <p:spPr>
          <a:xfrm>
            <a:off x="8022844" y="5840847"/>
            <a:ext cx="837206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indent="-108000">
              <a:spcBef>
                <a:spcPts val="200"/>
              </a:spcBef>
              <a:buFont typeface="Arial" charset="0"/>
              <a:buChar char="•"/>
            </a:pPr>
            <a:r>
              <a:rPr lang="ko-KR" altLang="en-US" sz="700">
                <a:solidFill>
                  <a:srgbClr val="002060"/>
                </a:solidFill>
                <a:latin typeface="+mn-ea"/>
              </a:rPr>
              <a:t>외부 연동</a:t>
            </a:r>
            <a:r>
              <a:rPr lang="en-US" altLang="ko-KR" sz="700">
                <a:solidFill>
                  <a:srgbClr val="002060"/>
                </a:solidFill>
                <a:latin typeface="+mn-ea"/>
              </a:rPr>
              <a:t>(API,XML)</a:t>
            </a:r>
          </a:p>
        </p:txBody>
      </p:sp>
    </p:spTree>
    <p:extLst>
      <p:ext uri="{BB962C8B-B14F-4D97-AF65-F5344CB8AC3E}">
        <p14:creationId xmlns:p14="http://schemas.microsoft.com/office/powerpoint/2010/main" val="884181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C5B16629-2D8F-D539-C1ED-8168B1D27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서비스 전략</a:t>
            </a:r>
            <a:r>
              <a:rPr lang="en-US" altLang="ko-KR"/>
              <a:t> ROADMAP</a:t>
            </a:r>
            <a:endParaRPr lang="ko-KR" altLang="en-US"/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E06A63E4-265E-A13D-7850-27154B9A0D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/>
              <a:t>서비스 전략 </a:t>
            </a:r>
            <a:r>
              <a:rPr lang="en-US" altLang="ko-KR">
                <a:solidFill>
                  <a:srgbClr val="418AE8"/>
                </a:solidFill>
              </a:rPr>
              <a:t>ROADMAP</a:t>
            </a:r>
            <a:endParaRPr lang="ko-KR" altLang="en-US">
              <a:solidFill>
                <a:srgbClr val="418AE8"/>
              </a:solidFill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06890960-4F9E-7DCE-92C8-396C41227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14</a:t>
            </a:fld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516CFB7-B9B8-12A1-B146-3BCA04443AFF}"/>
              </a:ext>
            </a:extLst>
          </p:cNvPr>
          <p:cNvSpPr txBox="1"/>
          <p:nvPr/>
        </p:nvSpPr>
        <p:spPr>
          <a:xfrm>
            <a:off x="531876" y="968097"/>
            <a:ext cx="10933406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기술</a:t>
            </a:r>
            <a:r>
              <a:rPr lang="en-US" altLang="ko-KR" sz="1400">
                <a:latin typeface="KoPub돋움체 Light" panose="00000300000000000000" pitchFamily="2" charset="-127"/>
                <a:ea typeface="KoPub돋움체 Light"/>
              </a:rPr>
              <a:t>/</a:t>
            </a:r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교육 관련 분야에 기업 및 전문가과 </a:t>
            </a:r>
            <a:r>
              <a:rPr lang="ko-KR" altLang="en-US" sz="1400" err="1">
                <a:latin typeface="KoPub돋움체 Light" panose="00000300000000000000" pitchFamily="2" charset="-127"/>
                <a:ea typeface="KoPub돋움체 Light"/>
              </a:rPr>
              <a:t>협력</a:t>
            </a:r>
            <a:r>
              <a:rPr lang="ko-KR" altLang="en-US" sz="1400" err="1">
                <a:latin typeface="KoPub돋움체 Light" panose="00000300000000000000" pitchFamily="2" charset="-127"/>
                <a:ea typeface="KoPub돋움체 Light"/>
                <a:sym typeface="Wingdings" panose="05000000000000000000" pitchFamily="2" charset="2"/>
              </a:rPr>
              <a:t>제휴를</a:t>
            </a:r>
            <a:r>
              <a:rPr lang="ko-KR" altLang="en-US" sz="1400">
                <a:latin typeface="KoPub돋움체 Light" panose="00000300000000000000" pitchFamily="2" charset="-127"/>
                <a:ea typeface="KoPub돋움체 Light"/>
                <a:sym typeface="Wingdings" panose="05000000000000000000" pitchFamily="2" charset="2"/>
              </a:rPr>
              <a:t> 통해 </a:t>
            </a:r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AIATTI</a:t>
            </a:r>
            <a:r>
              <a:rPr lang="en-US" altLang="ko-KR" sz="1400">
                <a:latin typeface="KoPub돋움체 Light" panose="00000300000000000000" pitchFamily="2" charset="-127"/>
                <a:ea typeface="KoPub돋움체 Light"/>
              </a:rPr>
              <a:t> </a:t>
            </a:r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서비스 전략 로드맵을 설계하였으며</a:t>
            </a:r>
            <a:r>
              <a:rPr lang="en-US" altLang="ko-KR" sz="1400">
                <a:latin typeface="KoPub돋움체 Light" panose="00000300000000000000" pitchFamily="2" charset="-127"/>
                <a:ea typeface="KoPub돋움체 Light"/>
              </a:rPr>
              <a:t>, </a:t>
            </a:r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기존 청소년사업 뿐만 아니라 국민 복지시설까지 확장할 수 있는 공통적 목표를 지향하고 있습니다</a:t>
            </a:r>
            <a:r>
              <a:rPr lang="en-US" altLang="ko-KR" sz="1400">
                <a:latin typeface="KoPub돋움체 Light" panose="00000300000000000000" pitchFamily="2" charset="-127"/>
                <a:ea typeface="KoPub돋움체 Light"/>
              </a:rPr>
              <a:t>. </a:t>
            </a:r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 </a:t>
            </a:r>
            <a:endParaRPr lang="ko-KR" altLang="en-US" sz="140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36" name="Rectangle 13">
            <a:extLst>
              <a:ext uri="{FF2B5EF4-FFF2-40B4-BE49-F238E27FC236}">
                <a16:creationId xmlns:a16="http://schemas.microsoft.com/office/drawing/2014/main" id="{D1124CC6-1860-DE0C-F26C-8654A5BB7C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090" y="3720942"/>
            <a:ext cx="176884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810" tIns="0" rIns="3810" bIns="0" anchor="ctr">
            <a:spAutoFit/>
          </a:bodyPr>
          <a:lstStyle>
            <a:lvl1pPr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1pPr>
            <a:lvl2pPr marL="742950" indent="-28575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2pPr>
            <a:lvl3pPr marL="11430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3pPr>
            <a:lvl4pPr marL="16002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4pPr>
            <a:lvl5pPr marL="20574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9pPr>
          </a:lstStyle>
          <a:p>
            <a:pPr eaLnBrk="1" hangingPunct="1">
              <a:buSzPct val="120000"/>
            </a:pPr>
            <a:r>
              <a:rPr lang="en-US" altLang="ko-KR" sz="1800" b="1">
                <a:solidFill>
                  <a:schemeClr val="bg1"/>
                </a:solidFill>
                <a:latin typeface="+mn-lt"/>
                <a:ea typeface="+mj-ea"/>
              </a:rPr>
              <a:t>AIATTI v1.0</a:t>
            </a:r>
          </a:p>
        </p:txBody>
      </p:sp>
      <p:sp>
        <p:nvSpPr>
          <p:cNvPr id="38" name="Rectangle 7">
            <a:extLst>
              <a:ext uri="{FF2B5EF4-FFF2-40B4-BE49-F238E27FC236}">
                <a16:creationId xmlns:a16="http://schemas.microsoft.com/office/drawing/2014/main" id="{826B300E-554A-EB48-1F5B-2289E72659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9357" y="3518551"/>
            <a:ext cx="2656096" cy="2467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10" tIns="0" rIns="3810" bIns="0">
            <a:spAutoFit/>
          </a:bodyPr>
          <a:lstStyle>
            <a:lvl1pPr marL="342900" indent="-3429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1pPr>
            <a:lvl2pPr marL="144463" indent="-142875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2pPr>
            <a:lvl3pPr marL="11430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3pPr>
            <a:lvl4pPr marL="16002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4pPr>
            <a:lvl5pPr marL="20574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9pPr>
          </a:lstStyle>
          <a:p>
            <a:pPr lvl="1" eaLnBrk="1" hangingPunct="1">
              <a:lnSpc>
                <a:spcPct val="150000"/>
              </a:lnSpc>
              <a:buSzPct val="120000"/>
              <a:buFontTx/>
              <a:buChar char="•"/>
            </a:pPr>
            <a:r>
              <a:rPr lang="ko-KR" altLang="en-US">
                <a:solidFill>
                  <a:srgbClr val="404040"/>
                </a:solidFill>
                <a:latin typeface="+mj-ea"/>
                <a:ea typeface="+mj-ea"/>
              </a:rPr>
              <a:t>콘텐츠 통합서비스</a:t>
            </a:r>
            <a:br>
              <a:rPr lang="en-US" altLang="ko-KR" sz="14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</a:br>
            <a: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- </a:t>
            </a:r>
            <a:r>
              <a:rPr lang="ko-KR" altLang="en-US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협력 기관간 콘텐츠 공유</a:t>
            </a:r>
            <a:endParaRPr lang="en-US" altLang="ko-KR" sz="11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lvl="1" eaLnBrk="1" hangingPunct="1">
              <a:lnSpc>
                <a:spcPct val="150000"/>
              </a:lnSpc>
              <a:buSzPct val="120000"/>
              <a:buFontTx/>
              <a:buChar char="•"/>
            </a:pPr>
            <a:r>
              <a:rPr lang="ko-KR" altLang="en-US">
                <a:solidFill>
                  <a:srgbClr val="404040"/>
                </a:solidFill>
                <a:latin typeface="+mj-ea"/>
                <a:ea typeface="+mj-ea"/>
              </a:rPr>
              <a:t>디스플레이 솔루션</a:t>
            </a:r>
            <a:br>
              <a:rPr lang="en-US" altLang="ko-KR" sz="14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</a:br>
            <a: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- </a:t>
            </a:r>
            <a:r>
              <a:rPr lang="ko-KR" altLang="en-US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키오스크</a:t>
            </a:r>
            <a: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  <a:r>
              <a:rPr lang="ko-KR" altLang="en-US" sz="1100" err="1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디지털사이니즈</a:t>
            </a:r>
            <a:endParaRPr lang="en-US" altLang="ko-KR" sz="11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lvl="1" eaLnBrk="1" hangingPunct="1">
              <a:lnSpc>
                <a:spcPct val="150000"/>
              </a:lnSpc>
              <a:buSzPct val="120000"/>
              <a:buFontTx/>
              <a:buChar char="•"/>
            </a:pPr>
            <a:r>
              <a:rPr lang="ko-KR" altLang="en-US">
                <a:solidFill>
                  <a:srgbClr val="404040"/>
                </a:solidFill>
                <a:latin typeface="+mj-ea"/>
                <a:ea typeface="+mj-ea"/>
              </a:rPr>
              <a:t>온라인 </a:t>
            </a:r>
            <a:r>
              <a:rPr lang="ko-KR" altLang="en-US" err="1">
                <a:solidFill>
                  <a:srgbClr val="404040"/>
                </a:solidFill>
                <a:latin typeface="+mj-ea"/>
                <a:ea typeface="+mj-ea"/>
              </a:rPr>
              <a:t>비대면</a:t>
            </a:r>
            <a:r>
              <a:rPr lang="ko-KR" altLang="en-US">
                <a:solidFill>
                  <a:srgbClr val="404040"/>
                </a:solidFill>
                <a:latin typeface="+mj-ea"/>
                <a:ea typeface="+mj-ea"/>
              </a:rPr>
              <a:t> 학습</a:t>
            </a:r>
            <a:br>
              <a:rPr lang="en-US" altLang="ko-KR" sz="14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</a:br>
            <a: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- </a:t>
            </a:r>
            <a:r>
              <a:rPr lang="ko-KR" altLang="en-US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미래교육 </a:t>
            </a:r>
            <a:r>
              <a:rPr lang="ko-KR" altLang="en-US" sz="1100" err="1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인력풀</a:t>
            </a:r>
            <a: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(Pool), </a:t>
            </a:r>
            <a:r>
              <a:rPr lang="ko-KR" altLang="en-US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미래교육 포탈</a:t>
            </a:r>
            <a:endParaRPr lang="en-US" altLang="ko-KR" sz="11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lvl="1" eaLnBrk="1" hangingPunct="1">
              <a:lnSpc>
                <a:spcPct val="150000"/>
              </a:lnSpc>
              <a:buSzPct val="120000"/>
              <a:buFontTx/>
              <a:buChar char="•"/>
            </a:pPr>
            <a:r>
              <a:rPr lang="ko-KR" altLang="en-US">
                <a:solidFill>
                  <a:srgbClr val="404040"/>
                </a:solidFill>
                <a:latin typeface="+mj-ea"/>
                <a:ea typeface="+mj-ea"/>
              </a:rPr>
              <a:t>개인 학습공간</a:t>
            </a:r>
            <a:br>
              <a:rPr lang="en-US" altLang="ko-KR" sz="14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</a:br>
            <a: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- </a:t>
            </a:r>
            <a:r>
              <a:rPr lang="ko-KR" altLang="en-US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스마트 공부방</a:t>
            </a:r>
            <a:endParaRPr lang="en-US" altLang="ko-KR" sz="11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39" name="Rectangle 12">
            <a:extLst>
              <a:ext uri="{FF2B5EF4-FFF2-40B4-BE49-F238E27FC236}">
                <a16:creationId xmlns:a16="http://schemas.microsoft.com/office/drawing/2014/main" id="{B0F6FEB4-CC63-1EF3-8F8A-2611CB5CB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0440" y="3192573"/>
            <a:ext cx="2887124" cy="1440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10" tIns="0" rIns="3810" bIns="0">
            <a:spAutoFit/>
          </a:bodyPr>
          <a:lstStyle>
            <a:lvl1pPr marL="342900" indent="-3429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1pPr>
            <a:lvl2pPr marL="144463" indent="-142875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2pPr>
            <a:lvl3pPr marL="11430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3pPr>
            <a:lvl4pPr marL="16002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4pPr>
            <a:lvl5pPr marL="20574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9pPr>
          </a:lstStyle>
          <a:p>
            <a:pPr lvl="1" eaLnBrk="1" hangingPunct="1">
              <a:lnSpc>
                <a:spcPct val="150000"/>
              </a:lnSpc>
              <a:buSzPct val="120000"/>
              <a:buFontTx/>
              <a:buChar char="•"/>
            </a:pPr>
            <a:r>
              <a:rPr lang="en-US" altLang="ko-KR">
                <a:solidFill>
                  <a:srgbClr val="404040"/>
                </a:solidFill>
                <a:latin typeface="+mj-ea"/>
                <a:ea typeface="+mj-ea"/>
              </a:rPr>
              <a:t>AI </a:t>
            </a:r>
            <a:r>
              <a:rPr lang="ko-KR" altLang="en-US">
                <a:solidFill>
                  <a:srgbClr val="404040"/>
                </a:solidFill>
                <a:latin typeface="+mj-ea"/>
                <a:ea typeface="+mj-ea"/>
              </a:rPr>
              <a:t>학습을 통한 디지털 레터러시</a:t>
            </a:r>
            <a:endParaRPr lang="en-US" altLang="ko-KR">
              <a:solidFill>
                <a:srgbClr val="404040"/>
              </a:solidFill>
              <a:latin typeface="+mj-ea"/>
              <a:ea typeface="+mj-ea"/>
            </a:endParaRPr>
          </a:p>
          <a:p>
            <a:pPr lvl="1" eaLnBrk="1" hangingPunct="1">
              <a:lnSpc>
                <a:spcPct val="150000"/>
              </a:lnSpc>
              <a:buSzPct val="120000"/>
              <a:buFontTx/>
              <a:buChar char="•"/>
            </a:pPr>
            <a:r>
              <a:rPr lang="ko-KR" altLang="en-US">
                <a:solidFill>
                  <a:srgbClr val="404040"/>
                </a:solidFill>
                <a:latin typeface="+mj-ea"/>
                <a:ea typeface="+mj-ea"/>
              </a:rPr>
              <a:t>온라인교육 모니터링 시스템</a:t>
            </a:r>
            <a:endParaRPr lang="en-US" altLang="ko-KR">
              <a:solidFill>
                <a:srgbClr val="404040"/>
              </a:solidFill>
              <a:latin typeface="+mj-ea"/>
              <a:ea typeface="+mj-ea"/>
            </a:endParaRPr>
          </a:p>
          <a:p>
            <a:pPr lvl="1" eaLnBrk="1" hangingPunct="1">
              <a:lnSpc>
                <a:spcPct val="150000"/>
              </a:lnSpc>
              <a:buSzPct val="120000"/>
              <a:buFontTx/>
              <a:buChar char="•"/>
            </a:pPr>
            <a:r>
              <a:rPr lang="ko-KR" altLang="en-US">
                <a:solidFill>
                  <a:srgbClr val="404040"/>
                </a:solidFill>
                <a:latin typeface="+mj-ea"/>
                <a:ea typeface="+mj-ea"/>
              </a:rPr>
              <a:t>미래교육 </a:t>
            </a:r>
            <a:r>
              <a:rPr lang="ko-KR" altLang="en-US" err="1">
                <a:solidFill>
                  <a:srgbClr val="404040"/>
                </a:solidFill>
                <a:latin typeface="+mj-ea"/>
                <a:ea typeface="+mj-ea"/>
              </a:rPr>
              <a:t>지식콘텐츠</a:t>
            </a:r>
            <a:r>
              <a:rPr lang="ko-KR" altLang="en-US">
                <a:solidFill>
                  <a:srgbClr val="404040"/>
                </a:solidFill>
                <a:latin typeface="+mj-ea"/>
                <a:ea typeface="+mj-ea"/>
              </a:rPr>
              <a:t> </a:t>
            </a:r>
            <a:r>
              <a:rPr lang="en-US" altLang="ko-KR">
                <a:solidFill>
                  <a:srgbClr val="404040"/>
                </a:solidFill>
                <a:latin typeface="+mj-ea"/>
                <a:ea typeface="+mj-ea"/>
              </a:rPr>
              <a:t>NFT</a:t>
            </a:r>
          </a:p>
          <a:p>
            <a:pPr lvl="1" eaLnBrk="1" hangingPunct="1">
              <a:lnSpc>
                <a:spcPct val="150000"/>
              </a:lnSpc>
              <a:buSzPct val="120000"/>
              <a:buFontTx/>
              <a:buChar char="•"/>
            </a:pPr>
            <a:r>
              <a:rPr lang="ko-KR" altLang="en-US">
                <a:solidFill>
                  <a:srgbClr val="404040"/>
                </a:solidFill>
                <a:latin typeface="+mj-ea"/>
                <a:ea typeface="+mj-ea"/>
              </a:rPr>
              <a:t>디지털 자산거래</a:t>
            </a:r>
            <a:endParaRPr lang="en-US" altLang="ko-KR">
              <a:solidFill>
                <a:srgbClr val="404040"/>
              </a:solidFill>
              <a:latin typeface="+mj-ea"/>
              <a:ea typeface="+mj-ea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65E0C263-6E7E-BEC2-376D-8B3B9C6F39A4}"/>
              </a:ext>
            </a:extLst>
          </p:cNvPr>
          <p:cNvSpPr/>
          <p:nvPr/>
        </p:nvSpPr>
        <p:spPr>
          <a:xfrm>
            <a:off x="1" y="3422586"/>
            <a:ext cx="3097916" cy="575356"/>
          </a:xfrm>
          <a:prstGeom prst="rect">
            <a:avLst/>
          </a:prstGeom>
          <a:solidFill>
            <a:srgbClr val="049D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27A77800-DB10-6029-3088-BB4D17F8F9A1}"/>
              </a:ext>
            </a:extLst>
          </p:cNvPr>
          <p:cNvSpPr/>
          <p:nvPr/>
        </p:nvSpPr>
        <p:spPr>
          <a:xfrm>
            <a:off x="2886541" y="3119801"/>
            <a:ext cx="3097916" cy="575356"/>
          </a:xfrm>
          <a:prstGeom prst="rect">
            <a:avLst/>
          </a:prstGeom>
          <a:solidFill>
            <a:srgbClr val="418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각 삼각형 43">
            <a:extLst>
              <a:ext uri="{FF2B5EF4-FFF2-40B4-BE49-F238E27FC236}">
                <a16:creationId xmlns:a16="http://schemas.microsoft.com/office/drawing/2014/main" id="{A591939A-EFD7-4D83-200E-81F7FCD27C61}"/>
              </a:ext>
            </a:extLst>
          </p:cNvPr>
          <p:cNvSpPr/>
          <p:nvPr/>
        </p:nvSpPr>
        <p:spPr>
          <a:xfrm rot="10800000">
            <a:off x="2886541" y="3695157"/>
            <a:ext cx="211376" cy="302784"/>
          </a:xfrm>
          <a:prstGeom prst="rtTriangle">
            <a:avLst/>
          </a:prstGeom>
          <a:solidFill>
            <a:srgbClr val="094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모서리가 둥근 직사각형 118">
            <a:extLst>
              <a:ext uri="{FF2B5EF4-FFF2-40B4-BE49-F238E27FC236}">
                <a16:creationId xmlns:a16="http://schemas.microsoft.com/office/drawing/2014/main" id="{9FCCA7D1-8EB8-1764-026B-8C437286D90C}"/>
              </a:ext>
            </a:extLst>
          </p:cNvPr>
          <p:cNvSpPr/>
          <p:nvPr/>
        </p:nvSpPr>
        <p:spPr>
          <a:xfrm>
            <a:off x="69774" y="3607457"/>
            <a:ext cx="1768847" cy="223389"/>
          </a:xfrm>
          <a:prstGeom prst="roundRect">
            <a:avLst>
              <a:gd name="adj" fmla="val 50000"/>
            </a:avLst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AIATTI v1.6</a:t>
            </a:r>
            <a:endParaRPr lang="ko-KR" altLang="en-US" sz="900">
              <a:solidFill>
                <a:schemeClr val="bg1">
                  <a:lumMod val="9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8" name="Rectangle 14">
            <a:extLst>
              <a:ext uri="{FF2B5EF4-FFF2-40B4-BE49-F238E27FC236}">
                <a16:creationId xmlns:a16="http://schemas.microsoft.com/office/drawing/2014/main" id="{0AD7C4D2-D453-C348-4F07-7F3497894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8238" y="3303920"/>
            <a:ext cx="176884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810" tIns="0" rIns="3810" bIns="0" anchor="ctr">
            <a:spAutoFit/>
          </a:bodyPr>
          <a:lstStyle>
            <a:lvl1pPr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1pPr>
            <a:lvl2pPr marL="742950" indent="-28575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2pPr>
            <a:lvl3pPr marL="11430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3pPr>
            <a:lvl4pPr marL="16002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4pPr>
            <a:lvl5pPr marL="20574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9pPr>
          </a:lstStyle>
          <a:p>
            <a:pPr eaLnBrk="1" hangingPunct="1">
              <a:buSzPct val="120000"/>
            </a:pPr>
            <a:r>
              <a:rPr lang="en-US" altLang="ko-KR" sz="1400" b="1">
                <a:solidFill>
                  <a:schemeClr val="bg1"/>
                </a:solidFill>
                <a:latin typeface="+mj-ea"/>
                <a:ea typeface="+mj-ea"/>
              </a:rPr>
              <a:t>1</a:t>
            </a:r>
            <a:r>
              <a:rPr lang="ko-KR" altLang="en-US" sz="1400" b="1">
                <a:solidFill>
                  <a:schemeClr val="bg1"/>
                </a:solidFill>
                <a:latin typeface="+mj-ea"/>
                <a:ea typeface="+mj-ea"/>
              </a:rPr>
              <a:t>차 </a:t>
            </a:r>
            <a:r>
              <a:rPr lang="en-US" altLang="ko-KR" sz="1400" b="1">
                <a:solidFill>
                  <a:schemeClr val="bg1"/>
                </a:solidFill>
                <a:latin typeface="+mj-ea"/>
                <a:ea typeface="+mj-ea"/>
              </a:rPr>
              <a:t>: </a:t>
            </a:r>
            <a:r>
              <a:rPr lang="ko-KR" altLang="en-US" sz="1400" b="1">
                <a:solidFill>
                  <a:schemeClr val="bg1"/>
                </a:solidFill>
                <a:latin typeface="+mj-ea"/>
                <a:ea typeface="+mj-ea"/>
              </a:rPr>
              <a:t>인프라</a:t>
            </a:r>
            <a:endParaRPr lang="en-US" altLang="ko-KR" sz="14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3" name="직각 삼각형 52">
            <a:extLst>
              <a:ext uri="{FF2B5EF4-FFF2-40B4-BE49-F238E27FC236}">
                <a16:creationId xmlns:a16="http://schemas.microsoft.com/office/drawing/2014/main" id="{5AB05285-DF3A-E25F-823B-EC4F23A30F07}"/>
              </a:ext>
            </a:extLst>
          </p:cNvPr>
          <p:cNvSpPr/>
          <p:nvPr/>
        </p:nvSpPr>
        <p:spPr>
          <a:xfrm rot="10800000">
            <a:off x="5770700" y="3393988"/>
            <a:ext cx="211376" cy="302784"/>
          </a:xfrm>
          <a:prstGeom prst="rtTriangle">
            <a:avLst/>
          </a:prstGeom>
          <a:solidFill>
            <a:srgbClr val="0B55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70F3937B-22E7-F76D-C9C7-8C073AEAF057}"/>
              </a:ext>
            </a:extLst>
          </p:cNvPr>
          <p:cNvSpPr/>
          <p:nvPr/>
        </p:nvSpPr>
        <p:spPr>
          <a:xfrm>
            <a:off x="5769112" y="2815421"/>
            <a:ext cx="3097916" cy="575356"/>
          </a:xfrm>
          <a:prstGeom prst="rect">
            <a:avLst/>
          </a:prstGeom>
          <a:solidFill>
            <a:srgbClr val="049D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Rectangle 15">
            <a:extLst>
              <a:ext uri="{FF2B5EF4-FFF2-40B4-BE49-F238E27FC236}">
                <a16:creationId xmlns:a16="http://schemas.microsoft.com/office/drawing/2014/main" id="{275435F9-1B88-8D71-E581-B8FF8048B0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7160" y="2998357"/>
            <a:ext cx="176884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810" tIns="0" rIns="3810" bIns="0" anchor="ctr">
            <a:spAutoFit/>
          </a:bodyPr>
          <a:lstStyle>
            <a:lvl1pPr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1pPr>
            <a:lvl2pPr marL="742950" indent="-28575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2pPr>
            <a:lvl3pPr marL="11430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3pPr>
            <a:lvl4pPr marL="16002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4pPr>
            <a:lvl5pPr marL="20574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9pPr>
          </a:lstStyle>
          <a:p>
            <a:pPr eaLnBrk="1" hangingPunct="1">
              <a:buSzPct val="120000"/>
            </a:pPr>
            <a:r>
              <a:rPr lang="en-US" altLang="ko-KR" sz="1400" b="1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2</a:t>
            </a:r>
            <a:r>
              <a:rPr lang="ko-KR" altLang="en-US" sz="1400" b="1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차 </a:t>
            </a:r>
            <a:r>
              <a:rPr lang="en-US" altLang="ko-KR" sz="1400" b="1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: </a:t>
            </a:r>
            <a:r>
              <a:rPr lang="ko-KR" altLang="en-US" sz="1400" b="1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서비스 연계</a:t>
            </a:r>
            <a:endParaRPr lang="en-US" altLang="ko-KR" sz="1400" b="1">
              <a:solidFill>
                <a:schemeClr val="bg1">
                  <a:lumMod val="9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4" name="직각 삼각형 53">
            <a:extLst>
              <a:ext uri="{FF2B5EF4-FFF2-40B4-BE49-F238E27FC236}">
                <a16:creationId xmlns:a16="http://schemas.microsoft.com/office/drawing/2014/main" id="{3E6A9E2C-4413-8C1A-EBD3-AA5CF0047010}"/>
              </a:ext>
            </a:extLst>
          </p:cNvPr>
          <p:cNvSpPr/>
          <p:nvPr/>
        </p:nvSpPr>
        <p:spPr>
          <a:xfrm rot="10800000">
            <a:off x="8653547" y="3089093"/>
            <a:ext cx="211376" cy="302784"/>
          </a:xfrm>
          <a:prstGeom prst="rtTriangle">
            <a:avLst/>
          </a:prstGeom>
          <a:solidFill>
            <a:srgbClr val="094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803EE22C-44D5-B23D-B5D0-20261F3F302C}"/>
              </a:ext>
            </a:extLst>
          </p:cNvPr>
          <p:cNvGrpSpPr/>
          <p:nvPr/>
        </p:nvGrpSpPr>
        <p:grpSpPr>
          <a:xfrm>
            <a:off x="8654065" y="2346398"/>
            <a:ext cx="3418078" cy="741606"/>
            <a:chOff x="8659621" y="2910078"/>
            <a:chExt cx="3418078" cy="741606"/>
          </a:xfrm>
          <a:solidFill>
            <a:srgbClr val="418AE8"/>
          </a:solidFill>
        </p:grpSpPr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3A262A3-F1DD-B3F8-57CA-4372C5D9922E}"/>
                </a:ext>
              </a:extLst>
            </p:cNvPr>
            <p:cNvSpPr/>
            <p:nvPr/>
          </p:nvSpPr>
          <p:spPr>
            <a:xfrm>
              <a:off x="8659621" y="3076327"/>
              <a:ext cx="2886539" cy="5753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각 삼각형 51">
              <a:extLst>
                <a:ext uri="{FF2B5EF4-FFF2-40B4-BE49-F238E27FC236}">
                  <a16:creationId xmlns:a16="http://schemas.microsoft.com/office/drawing/2014/main" id="{304D0BC5-6A01-F4A3-37EC-A5792D3164C0}"/>
                </a:ext>
              </a:extLst>
            </p:cNvPr>
            <p:cNvSpPr/>
            <p:nvPr/>
          </p:nvSpPr>
          <p:spPr>
            <a:xfrm>
              <a:off x="11470838" y="2910078"/>
              <a:ext cx="606861" cy="741606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0" name="Rectangle 16">
            <a:extLst>
              <a:ext uri="{FF2B5EF4-FFF2-40B4-BE49-F238E27FC236}">
                <a16:creationId xmlns:a16="http://schemas.microsoft.com/office/drawing/2014/main" id="{CBEA2D78-BD1D-1C77-0FB0-559BF31C5C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9073" y="2687647"/>
            <a:ext cx="251870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10" tIns="0" rIns="3810" bIns="0" anchor="ctr">
            <a:spAutoFit/>
          </a:bodyPr>
          <a:lstStyle>
            <a:lvl1pPr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1pPr>
            <a:lvl2pPr marL="742950" indent="-28575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2pPr>
            <a:lvl3pPr marL="11430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3pPr>
            <a:lvl4pPr marL="16002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4pPr>
            <a:lvl5pPr marL="20574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9pPr>
          </a:lstStyle>
          <a:p>
            <a:pPr eaLnBrk="1" hangingPunct="1">
              <a:buSzPct val="120000"/>
            </a:pPr>
            <a:r>
              <a:rPr lang="en-US" altLang="ko-KR" sz="1400" b="1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3</a:t>
            </a:r>
            <a:r>
              <a:rPr lang="ko-KR" altLang="en-US" sz="1400" b="1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차 </a:t>
            </a:r>
            <a:r>
              <a:rPr lang="en-US" altLang="ko-KR" sz="1400" b="1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: AI </a:t>
            </a:r>
            <a:r>
              <a:rPr lang="ko-KR" altLang="en-US" sz="1400" b="1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학습 및 블록체인 적용</a:t>
            </a:r>
            <a:endParaRPr lang="en-US" altLang="ko-KR" sz="1400" b="1">
              <a:solidFill>
                <a:schemeClr val="bg1">
                  <a:lumMod val="9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9" name="Rectangle 6">
            <a:extLst>
              <a:ext uri="{FF2B5EF4-FFF2-40B4-BE49-F238E27FC236}">
                <a16:creationId xmlns:a16="http://schemas.microsoft.com/office/drawing/2014/main" id="{58878F62-1F24-16B7-F324-AB3539D31B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4443" y="3811796"/>
            <a:ext cx="2646832" cy="2098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10" tIns="0" rIns="3810" bIns="0">
            <a:spAutoFit/>
          </a:bodyPr>
          <a:lstStyle>
            <a:lvl1pPr marL="342900" indent="-3429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1pPr>
            <a:lvl2pPr marL="144463" indent="-142875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2pPr>
            <a:lvl3pPr marL="11430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3pPr>
            <a:lvl4pPr marL="16002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4pPr>
            <a:lvl5pPr marL="20574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9pPr>
          </a:lstStyle>
          <a:p>
            <a:pPr lvl="1" eaLnBrk="1" hangingPunct="1">
              <a:lnSpc>
                <a:spcPct val="150000"/>
              </a:lnSpc>
              <a:buSzPct val="120000"/>
              <a:buFontTx/>
              <a:buChar char="•"/>
            </a:pPr>
            <a:r>
              <a:rPr lang="ko-KR" altLang="en-US">
                <a:solidFill>
                  <a:srgbClr val="404040"/>
                </a:solidFill>
                <a:latin typeface="+mj-ea"/>
                <a:ea typeface="+mj-ea"/>
              </a:rPr>
              <a:t>미래교육 학습관리 플랫폼</a:t>
            </a:r>
            <a:endParaRPr lang="en-US" altLang="ko-KR">
              <a:solidFill>
                <a:srgbClr val="404040"/>
              </a:solidFill>
              <a:latin typeface="+mj-ea"/>
              <a:ea typeface="+mj-ea"/>
            </a:endParaRPr>
          </a:p>
          <a:p>
            <a:pPr lvl="1" eaLnBrk="1" hangingPunct="1">
              <a:lnSpc>
                <a:spcPct val="150000"/>
              </a:lnSpc>
              <a:buSzPct val="120000"/>
              <a:buFontTx/>
              <a:buChar char="•"/>
            </a:pPr>
            <a:r>
              <a:rPr lang="ko-KR" altLang="en-US">
                <a:solidFill>
                  <a:srgbClr val="404040"/>
                </a:solidFill>
                <a:latin typeface="+mj-ea"/>
                <a:ea typeface="+mj-ea"/>
              </a:rPr>
              <a:t>콘텐츠 제휴</a:t>
            </a:r>
            <a:br>
              <a:rPr lang="en-US" altLang="ko-KR" sz="14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</a:br>
            <a: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- AR, VR, </a:t>
            </a:r>
            <a:r>
              <a:rPr lang="ko-KR" altLang="en-US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메타버스</a:t>
            </a:r>
            <a:endParaRPr lang="en-US" altLang="ko-KR" sz="14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lvl="1" eaLnBrk="1" hangingPunct="1">
              <a:lnSpc>
                <a:spcPct val="150000"/>
              </a:lnSpc>
              <a:buSzPct val="120000"/>
              <a:buFontTx/>
              <a:buChar char="•"/>
            </a:pPr>
            <a:r>
              <a:rPr lang="ko-KR" altLang="en-US">
                <a:solidFill>
                  <a:srgbClr val="404040"/>
                </a:solidFill>
                <a:latin typeface="+mj-ea"/>
                <a:ea typeface="+mj-ea"/>
              </a:rPr>
              <a:t>업무 효율성 강화</a:t>
            </a:r>
            <a:br>
              <a:rPr lang="en-US" altLang="ko-KR" sz="14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</a:br>
            <a: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- </a:t>
            </a:r>
            <a:r>
              <a:rPr lang="ko-KR" altLang="en-US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스마트 사물함</a:t>
            </a:r>
            <a:b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</a:br>
            <a: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- </a:t>
            </a:r>
            <a:r>
              <a:rPr lang="ko-KR" altLang="en-US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강의실 출입통제</a:t>
            </a:r>
            <a:b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</a:br>
            <a: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- </a:t>
            </a:r>
            <a:r>
              <a:rPr lang="ko-KR" altLang="en-US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주차정산 시스템</a:t>
            </a:r>
            <a:endParaRPr lang="en-US" altLang="ko-KR" sz="11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6559F6FF-20BA-F52A-2F24-BF370F6773D4}"/>
              </a:ext>
            </a:extLst>
          </p:cNvPr>
          <p:cNvGrpSpPr/>
          <p:nvPr/>
        </p:nvGrpSpPr>
        <p:grpSpPr>
          <a:xfrm>
            <a:off x="2486901" y="3230396"/>
            <a:ext cx="265896" cy="265935"/>
            <a:chOff x="2045208" y="2435156"/>
            <a:chExt cx="292529" cy="292529"/>
          </a:xfrm>
        </p:grpSpPr>
        <p:sp>
          <p:nvSpPr>
            <p:cNvPr id="72" name="Freeform 420">
              <a:extLst>
                <a:ext uri="{FF2B5EF4-FFF2-40B4-BE49-F238E27FC236}">
                  <a16:creationId xmlns:a16="http://schemas.microsoft.com/office/drawing/2014/main" id="{B6F0E21C-9060-734C-68F4-846F13D3BE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993" y="2435156"/>
              <a:ext cx="157744" cy="158484"/>
            </a:xfrm>
            <a:custGeom>
              <a:avLst/>
              <a:gdLst>
                <a:gd name="T0" fmla="*/ 87 w 155"/>
                <a:gd name="T1" fmla="*/ 151 h 155"/>
                <a:gd name="T2" fmla="*/ 72 w 155"/>
                <a:gd name="T3" fmla="*/ 151 h 155"/>
                <a:gd name="T4" fmla="*/ 4 w 155"/>
                <a:gd name="T5" fmla="*/ 83 h 155"/>
                <a:gd name="T6" fmla="*/ 4 w 155"/>
                <a:gd name="T7" fmla="*/ 68 h 155"/>
                <a:gd name="T8" fmla="*/ 68 w 155"/>
                <a:gd name="T9" fmla="*/ 4 h 155"/>
                <a:gd name="T10" fmla="*/ 83 w 155"/>
                <a:gd name="T11" fmla="*/ 4 h 155"/>
                <a:gd name="T12" fmla="*/ 151 w 155"/>
                <a:gd name="T13" fmla="*/ 72 h 155"/>
                <a:gd name="T14" fmla="*/ 151 w 155"/>
                <a:gd name="T15" fmla="*/ 87 h 155"/>
                <a:gd name="T16" fmla="*/ 87 w 155"/>
                <a:gd name="T17" fmla="*/ 151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5" h="155">
                  <a:moveTo>
                    <a:pt x="87" y="151"/>
                  </a:moveTo>
                  <a:cubicBezTo>
                    <a:pt x="83" y="155"/>
                    <a:pt x="76" y="155"/>
                    <a:pt x="72" y="151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0" y="79"/>
                    <a:pt x="0" y="72"/>
                    <a:pt x="4" y="68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72" y="0"/>
                    <a:pt x="79" y="0"/>
                    <a:pt x="83" y="4"/>
                  </a:cubicBezTo>
                  <a:cubicBezTo>
                    <a:pt x="151" y="72"/>
                    <a:pt x="151" y="72"/>
                    <a:pt x="151" y="72"/>
                  </a:cubicBezTo>
                  <a:cubicBezTo>
                    <a:pt x="155" y="76"/>
                    <a:pt x="155" y="83"/>
                    <a:pt x="151" y="87"/>
                  </a:cubicBezTo>
                  <a:lnTo>
                    <a:pt x="87" y="151"/>
                  </a:lnTo>
                  <a:close/>
                </a:path>
              </a:pathLst>
            </a:custGeom>
            <a:solidFill>
              <a:srgbClr val="CACACA"/>
            </a:solidFill>
            <a:ln w="12700" cap="rnd">
              <a:solidFill>
                <a:srgbClr val="2A508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  <p:sp>
          <p:nvSpPr>
            <p:cNvPr id="73" name="Freeform 421">
              <a:extLst>
                <a:ext uri="{FF2B5EF4-FFF2-40B4-BE49-F238E27FC236}">
                  <a16:creationId xmlns:a16="http://schemas.microsoft.com/office/drawing/2014/main" id="{7389FB93-05BA-0B80-AF5F-ABA0F5DB5E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7798" y="2595121"/>
              <a:ext cx="119974" cy="120715"/>
            </a:xfrm>
            <a:custGeom>
              <a:avLst/>
              <a:gdLst>
                <a:gd name="T0" fmla="*/ 162 w 162"/>
                <a:gd name="T1" fmla="*/ 132 h 163"/>
                <a:gd name="T2" fmla="*/ 96 w 162"/>
                <a:gd name="T3" fmla="*/ 66 h 163"/>
                <a:gd name="T4" fmla="*/ 30 w 162"/>
                <a:gd name="T5" fmla="*/ 0 h 163"/>
                <a:gd name="T6" fmla="*/ 0 w 162"/>
                <a:gd name="T7" fmla="*/ 115 h 163"/>
                <a:gd name="T8" fmla="*/ 48 w 162"/>
                <a:gd name="T9" fmla="*/ 163 h 163"/>
                <a:gd name="T10" fmla="*/ 162 w 162"/>
                <a:gd name="T11" fmla="*/ 13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2" h="163">
                  <a:moveTo>
                    <a:pt x="162" y="132"/>
                  </a:moveTo>
                  <a:lnTo>
                    <a:pt x="96" y="66"/>
                  </a:lnTo>
                  <a:lnTo>
                    <a:pt x="30" y="0"/>
                  </a:lnTo>
                  <a:lnTo>
                    <a:pt x="0" y="115"/>
                  </a:lnTo>
                  <a:lnTo>
                    <a:pt x="48" y="163"/>
                  </a:lnTo>
                  <a:lnTo>
                    <a:pt x="162" y="132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2A508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  <p:sp>
          <p:nvSpPr>
            <p:cNvPr id="74" name="Freeform 422">
              <a:extLst>
                <a:ext uri="{FF2B5EF4-FFF2-40B4-BE49-F238E27FC236}">
                  <a16:creationId xmlns:a16="http://schemas.microsoft.com/office/drawing/2014/main" id="{89F0051D-C2A9-CECB-C44D-DAE2CB5C08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5208" y="2680288"/>
              <a:ext cx="48138" cy="47397"/>
            </a:xfrm>
            <a:custGeom>
              <a:avLst/>
              <a:gdLst>
                <a:gd name="T0" fmla="*/ 65 w 65"/>
                <a:gd name="T1" fmla="*/ 48 h 64"/>
                <a:gd name="T2" fmla="*/ 17 w 65"/>
                <a:gd name="T3" fmla="*/ 0 h 64"/>
                <a:gd name="T4" fmla="*/ 0 w 65"/>
                <a:gd name="T5" fmla="*/ 64 h 64"/>
                <a:gd name="T6" fmla="*/ 65 w 65"/>
                <a:gd name="T7" fmla="*/ 4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4">
                  <a:moveTo>
                    <a:pt x="65" y="48"/>
                  </a:moveTo>
                  <a:lnTo>
                    <a:pt x="17" y="0"/>
                  </a:lnTo>
                  <a:lnTo>
                    <a:pt x="0" y="64"/>
                  </a:lnTo>
                  <a:lnTo>
                    <a:pt x="65" y="48"/>
                  </a:lnTo>
                  <a:close/>
                </a:path>
              </a:pathLst>
            </a:custGeom>
            <a:solidFill>
              <a:srgbClr val="889FB5"/>
            </a:solidFill>
            <a:ln w="12700" cap="rnd">
              <a:solidFill>
                <a:srgbClr val="2A508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  <p:sp>
          <p:nvSpPr>
            <p:cNvPr id="75" name="Freeform 423">
              <a:extLst>
                <a:ext uri="{FF2B5EF4-FFF2-40B4-BE49-F238E27FC236}">
                  <a16:creationId xmlns:a16="http://schemas.microsoft.com/office/drawing/2014/main" id="{9E54FCF4-E296-C1D5-DEE0-4AE8D871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4437" y="2467001"/>
              <a:ext cx="122196" cy="122196"/>
            </a:xfrm>
            <a:custGeom>
              <a:avLst/>
              <a:gdLst>
                <a:gd name="T0" fmla="*/ 165 w 165"/>
                <a:gd name="T1" fmla="*/ 131 h 165"/>
                <a:gd name="T2" fmla="*/ 99 w 165"/>
                <a:gd name="T3" fmla="*/ 66 h 165"/>
                <a:gd name="T4" fmla="*/ 34 w 165"/>
                <a:gd name="T5" fmla="*/ 0 h 165"/>
                <a:gd name="T6" fmla="*/ 0 w 165"/>
                <a:gd name="T7" fmla="*/ 34 h 165"/>
                <a:gd name="T8" fmla="*/ 130 w 165"/>
                <a:gd name="T9" fmla="*/ 165 h 165"/>
                <a:gd name="T10" fmla="*/ 165 w 165"/>
                <a:gd name="T11" fmla="*/ 131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5" h="165">
                  <a:moveTo>
                    <a:pt x="165" y="131"/>
                  </a:moveTo>
                  <a:lnTo>
                    <a:pt x="99" y="66"/>
                  </a:lnTo>
                  <a:lnTo>
                    <a:pt x="34" y="0"/>
                  </a:lnTo>
                  <a:lnTo>
                    <a:pt x="0" y="34"/>
                  </a:lnTo>
                  <a:lnTo>
                    <a:pt x="130" y="165"/>
                  </a:lnTo>
                  <a:lnTo>
                    <a:pt x="165" y="131"/>
                  </a:lnTo>
                  <a:close/>
                </a:path>
              </a:pathLst>
            </a:custGeom>
            <a:solidFill>
              <a:srgbClr val="DDEFFF"/>
            </a:solidFill>
            <a:ln w="12700" cap="rnd">
              <a:solidFill>
                <a:srgbClr val="2A508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  <p:sp>
          <p:nvSpPr>
            <p:cNvPr id="76" name="Freeform 424">
              <a:extLst>
                <a:ext uri="{FF2B5EF4-FFF2-40B4-BE49-F238E27FC236}">
                  <a16:creationId xmlns:a16="http://schemas.microsoft.com/office/drawing/2014/main" id="{974CCE1F-FE29-FDF5-1D6E-787218921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0015" y="2492181"/>
              <a:ext cx="134786" cy="134786"/>
            </a:xfrm>
            <a:custGeom>
              <a:avLst/>
              <a:gdLst>
                <a:gd name="T0" fmla="*/ 141 w 182"/>
                <a:gd name="T1" fmla="*/ 0 h 182"/>
                <a:gd name="T2" fmla="*/ 87 w 182"/>
                <a:gd name="T3" fmla="*/ 53 h 182"/>
                <a:gd name="T4" fmla="*/ 0 w 182"/>
                <a:gd name="T5" fmla="*/ 139 h 182"/>
                <a:gd name="T6" fmla="*/ 41 w 182"/>
                <a:gd name="T7" fmla="*/ 182 h 182"/>
                <a:gd name="T8" fmla="*/ 182 w 182"/>
                <a:gd name="T9" fmla="*/ 42 h 182"/>
                <a:gd name="T10" fmla="*/ 141 w 182"/>
                <a:gd name="T11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2" h="182">
                  <a:moveTo>
                    <a:pt x="141" y="0"/>
                  </a:moveTo>
                  <a:lnTo>
                    <a:pt x="87" y="53"/>
                  </a:lnTo>
                  <a:lnTo>
                    <a:pt x="0" y="139"/>
                  </a:lnTo>
                  <a:lnTo>
                    <a:pt x="41" y="182"/>
                  </a:lnTo>
                  <a:lnTo>
                    <a:pt x="182" y="42"/>
                  </a:lnTo>
                  <a:lnTo>
                    <a:pt x="141" y="0"/>
                  </a:lnTo>
                  <a:close/>
                </a:path>
              </a:pathLst>
            </a:custGeom>
            <a:solidFill>
              <a:srgbClr val="A3D4FF"/>
            </a:solidFill>
            <a:ln w="12700" cap="rnd">
              <a:solidFill>
                <a:srgbClr val="2A508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  <p:sp>
          <p:nvSpPr>
            <p:cNvPr id="77" name="Freeform 425">
              <a:extLst>
                <a:ext uri="{FF2B5EF4-FFF2-40B4-BE49-F238E27FC236}">
                  <a16:creationId xmlns:a16="http://schemas.microsoft.com/office/drawing/2014/main" id="{489E14DD-AC2E-E373-05FA-482068171E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6667" y="2558833"/>
              <a:ext cx="134045" cy="134045"/>
            </a:xfrm>
            <a:custGeom>
              <a:avLst/>
              <a:gdLst>
                <a:gd name="T0" fmla="*/ 140 w 181"/>
                <a:gd name="T1" fmla="*/ 0 h 181"/>
                <a:gd name="T2" fmla="*/ 0 w 181"/>
                <a:gd name="T3" fmla="*/ 139 h 181"/>
                <a:gd name="T4" fmla="*/ 42 w 181"/>
                <a:gd name="T5" fmla="*/ 181 h 181"/>
                <a:gd name="T6" fmla="*/ 129 w 181"/>
                <a:gd name="T7" fmla="*/ 95 h 181"/>
                <a:gd name="T8" fmla="*/ 181 w 181"/>
                <a:gd name="T9" fmla="*/ 41 h 181"/>
                <a:gd name="T10" fmla="*/ 140 w 181"/>
                <a:gd name="T11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1" h="181">
                  <a:moveTo>
                    <a:pt x="140" y="0"/>
                  </a:moveTo>
                  <a:lnTo>
                    <a:pt x="0" y="139"/>
                  </a:lnTo>
                  <a:lnTo>
                    <a:pt x="42" y="181"/>
                  </a:lnTo>
                  <a:lnTo>
                    <a:pt x="129" y="95"/>
                  </a:lnTo>
                  <a:lnTo>
                    <a:pt x="181" y="41"/>
                  </a:lnTo>
                  <a:lnTo>
                    <a:pt x="140" y="0"/>
                  </a:lnTo>
                  <a:close/>
                </a:path>
              </a:pathLst>
            </a:custGeom>
            <a:solidFill>
              <a:srgbClr val="A3D4FF"/>
            </a:solidFill>
            <a:ln w="12700" cap="rnd">
              <a:solidFill>
                <a:srgbClr val="2A508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  <p:sp>
          <p:nvSpPr>
            <p:cNvPr id="78" name="Freeform 426">
              <a:extLst>
                <a:ext uri="{FF2B5EF4-FFF2-40B4-BE49-F238E27FC236}">
                  <a16:creationId xmlns:a16="http://schemas.microsoft.com/office/drawing/2014/main" id="{EEFB44AF-671B-9BA1-CA92-DDC997B2F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0379" y="2523285"/>
              <a:ext cx="139970" cy="138489"/>
            </a:xfrm>
            <a:custGeom>
              <a:avLst/>
              <a:gdLst>
                <a:gd name="T0" fmla="*/ 141 w 189"/>
                <a:gd name="T1" fmla="*/ 0 h 187"/>
                <a:gd name="T2" fmla="*/ 0 w 189"/>
                <a:gd name="T3" fmla="*/ 140 h 187"/>
                <a:gd name="T4" fmla="*/ 25 w 189"/>
                <a:gd name="T5" fmla="*/ 163 h 187"/>
                <a:gd name="T6" fmla="*/ 49 w 189"/>
                <a:gd name="T7" fmla="*/ 187 h 187"/>
                <a:gd name="T8" fmla="*/ 189 w 189"/>
                <a:gd name="T9" fmla="*/ 48 h 187"/>
                <a:gd name="T10" fmla="*/ 141 w 189"/>
                <a:gd name="T11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187">
                  <a:moveTo>
                    <a:pt x="141" y="0"/>
                  </a:moveTo>
                  <a:lnTo>
                    <a:pt x="0" y="140"/>
                  </a:lnTo>
                  <a:lnTo>
                    <a:pt x="25" y="163"/>
                  </a:lnTo>
                  <a:lnTo>
                    <a:pt x="49" y="187"/>
                  </a:lnTo>
                  <a:lnTo>
                    <a:pt x="189" y="48"/>
                  </a:lnTo>
                  <a:lnTo>
                    <a:pt x="141" y="0"/>
                  </a:lnTo>
                  <a:close/>
                </a:path>
              </a:pathLst>
            </a:custGeom>
            <a:solidFill>
              <a:srgbClr val="A2CFF4"/>
            </a:solidFill>
            <a:ln w="12700" cap="rnd">
              <a:solidFill>
                <a:srgbClr val="2A508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</p:grp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A2CBB2B1-6D2C-58B3-D91B-AD3C76718FA9}"/>
              </a:ext>
            </a:extLst>
          </p:cNvPr>
          <p:cNvGrpSpPr/>
          <p:nvPr/>
        </p:nvGrpSpPr>
        <p:grpSpPr>
          <a:xfrm>
            <a:off x="5309494" y="2960224"/>
            <a:ext cx="285707" cy="285750"/>
            <a:chOff x="5641974" y="310908"/>
            <a:chExt cx="314325" cy="314325"/>
          </a:xfrm>
        </p:grpSpPr>
        <p:sp>
          <p:nvSpPr>
            <p:cNvPr id="80" name="Oval 758">
              <a:extLst>
                <a:ext uri="{FF2B5EF4-FFF2-40B4-BE49-F238E27FC236}">
                  <a16:creationId xmlns:a16="http://schemas.microsoft.com/office/drawing/2014/main" id="{269019FE-86BD-1B33-0F25-B768D386EF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7537" y="374408"/>
              <a:ext cx="214313" cy="214313"/>
            </a:xfrm>
            <a:prstGeom prst="ellipse">
              <a:avLst/>
            </a:prstGeom>
            <a:solidFill>
              <a:srgbClr val="CACACA"/>
            </a:solidFill>
            <a:ln w="12700" cap="flat">
              <a:solidFill>
                <a:srgbClr val="2A508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  <p:sp>
          <p:nvSpPr>
            <p:cNvPr id="81" name="Freeform 761">
              <a:extLst>
                <a:ext uri="{FF2B5EF4-FFF2-40B4-BE49-F238E27FC236}">
                  <a16:creationId xmlns:a16="http://schemas.microsoft.com/office/drawing/2014/main" id="{9D3F2AA4-1010-64ED-C20D-8C2330125D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41974" y="310908"/>
              <a:ext cx="314325" cy="314325"/>
            </a:xfrm>
            <a:custGeom>
              <a:avLst/>
              <a:gdLst>
                <a:gd name="T0" fmla="*/ 275 w 306"/>
                <a:gd name="T1" fmla="*/ 135 h 306"/>
                <a:gd name="T2" fmla="*/ 252 w 306"/>
                <a:gd name="T3" fmla="*/ 80 h 306"/>
                <a:gd name="T4" fmla="*/ 274 w 306"/>
                <a:gd name="T5" fmla="*/ 58 h 306"/>
                <a:gd name="T6" fmla="*/ 248 w 306"/>
                <a:gd name="T7" fmla="*/ 32 h 306"/>
                <a:gd name="T8" fmla="*/ 226 w 306"/>
                <a:gd name="T9" fmla="*/ 54 h 306"/>
                <a:gd name="T10" fmla="*/ 171 w 306"/>
                <a:gd name="T11" fmla="*/ 31 h 306"/>
                <a:gd name="T12" fmla="*/ 171 w 306"/>
                <a:gd name="T13" fmla="*/ 0 h 306"/>
                <a:gd name="T14" fmla="*/ 134 w 306"/>
                <a:gd name="T15" fmla="*/ 0 h 306"/>
                <a:gd name="T16" fmla="*/ 134 w 306"/>
                <a:gd name="T17" fmla="*/ 31 h 306"/>
                <a:gd name="T18" fmla="*/ 80 w 306"/>
                <a:gd name="T19" fmla="*/ 54 h 306"/>
                <a:gd name="T20" fmla="*/ 58 w 306"/>
                <a:gd name="T21" fmla="*/ 32 h 306"/>
                <a:gd name="T22" fmla="*/ 32 w 306"/>
                <a:gd name="T23" fmla="*/ 58 h 306"/>
                <a:gd name="T24" fmla="*/ 54 w 306"/>
                <a:gd name="T25" fmla="*/ 80 h 306"/>
                <a:gd name="T26" fmla="*/ 31 w 306"/>
                <a:gd name="T27" fmla="*/ 135 h 306"/>
                <a:gd name="T28" fmla="*/ 0 w 306"/>
                <a:gd name="T29" fmla="*/ 135 h 306"/>
                <a:gd name="T30" fmla="*/ 0 w 306"/>
                <a:gd name="T31" fmla="*/ 172 h 306"/>
                <a:gd name="T32" fmla="*/ 31 w 306"/>
                <a:gd name="T33" fmla="*/ 172 h 306"/>
                <a:gd name="T34" fmla="*/ 54 w 306"/>
                <a:gd name="T35" fmla="*/ 226 h 306"/>
                <a:gd name="T36" fmla="*/ 32 w 306"/>
                <a:gd name="T37" fmla="*/ 248 h 306"/>
                <a:gd name="T38" fmla="*/ 58 w 306"/>
                <a:gd name="T39" fmla="*/ 274 h 306"/>
                <a:gd name="T40" fmla="*/ 80 w 306"/>
                <a:gd name="T41" fmla="*/ 252 h 306"/>
                <a:gd name="T42" fmla="*/ 134 w 306"/>
                <a:gd name="T43" fmla="*/ 275 h 306"/>
                <a:gd name="T44" fmla="*/ 134 w 306"/>
                <a:gd name="T45" fmla="*/ 306 h 306"/>
                <a:gd name="T46" fmla="*/ 171 w 306"/>
                <a:gd name="T47" fmla="*/ 306 h 306"/>
                <a:gd name="T48" fmla="*/ 171 w 306"/>
                <a:gd name="T49" fmla="*/ 275 h 306"/>
                <a:gd name="T50" fmla="*/ 226 w 306"/>
                <a:gd name="T51" fmla="*/ 252 h 306"/>
                <a:gd name="T52" fmla="*/ 248 w 306"/>
                <a:gd name="T53" fmla="*/ 274 h 306"/>
                <a:gd name="T54" fmla="*/ 274 w 306"/>
                <a:gd name="T55" fmla="*/ 248 h 306"/>
                <a:gd name="T56" fmla="*/ 252 w 306"/>
                <a:gd name="T57" fmla="*/ 226 h 306"/>
                <a:gd name="T58" fmla="*/ 275 w 306"/>
                <a:gd name="T59" fmla="*/ 172 h 306"/>
                <a:gd name="T60" fmla="*/ 306 w 306"/>
                <a:gd name="T61" fmla="*/ 172 h 306"/>
                <a:gd name="T62" fmla="*/ 306 w 306"/>
                <a:gd name="T63" fmla="*/ 135 h 306"/>
                <a:gd name="T64" fmla="*/ 275 w 306"/>
                <a:gd name="T65" fmla="*/ 135 h 306"/>
                <a:gd name="T66" fmla="*/ 153 w 306"/>
                <a:gd name="T67" fmla="*/ 228 h 306"/>
                <a:gd name="T68" fmla="*/ 78 w 306"/>
                <a:gd name="T69" fmla="*/ 153 h 306"/>
                <a:gd name="T70" fmla="*/ 153 w 306"/>
                <a:gd name="T71" fmla="*/ 78 h 306"/>
                <a:gd name="T72" fmla="*/ 228 w 306"/>
                <a:gd name="T73" fmla="*/ 153 h 306"/>
                <a:gd name="T74" fmla="*/ 153 w 306"/>
                <a:gd name="T75" fmla="*/ 228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06" h="306">
                  <a:moveTo>
                    <a:pt x="275" y="135"/>
                  </a:moveTo>
                  <a:cubicBezTo>
                    <a:pt x="272" y="114"/>
                    <a:pt x="264" y="96"/>
                    <a:pt x="252" y="80"/>
                  </a:cubicBezTo>
                  <a:cubicBezTo>
                    <a:pt x="274" y="58"/>
                    <a:pt x="274" y="58"/>
                    <a:pt x="274" y="58"/>
                  </a:cubicBezTo>
                  <a:cubicBezTo>
                    <a:pt x="248" y="32"/>
                    <a:pt x="248" y="32"/>
                    <a:pt x="248" y="32"/>
                  </a:cubicBezTo>
                  <a:cubicBezTo>
                    <a:pt x="226" y="54"/>
                    <a:pt x="226" y="54"/>
                    <a:pt x="226" y="54"/>
                  </a:cubicBezTo>
                  <a:cubicBezTo>
                    <a:pt x="210" y="42"/>
                    <a:pt x="192" y="34"/>
                    <a:pt x="171" y="31"/>
                  </a:cubicBezTo>
                  <a:cubicBezTo>
                    <a:pt x="171" y="0"/>
                    <a:pt x="171" y="0"/>
                    <a:pt x="171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14" y="34"/>
                    <a:pt x="96" y="42"/>
                    <a:pt x="80" y="54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54" y="80"/>
                    <a:pt x="54" y="80"/>
                    <a:pt x="54" y="80"/>
                  </a:cubicBezTo>
                  <a:cubicBezTo>
                    <a:pt x="42" y="96"/>
                    <a:pt x="34" y="114"/>
                    <a:pt x="31" y="135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31" y="172"/>
                    <a:pt x="31" y="172"/>
                    <a:pt x="31" y="172"/>
                  </a:cubicBezTo>
                  <a:cubicBezTo>
                    <a:pt x="34" y="192"/>
                    <a:pt x="42" y="210"/>
                    <a:pt x="54" y="226"/>
                  </a:cubicBezTo>
                  <a:cubicBezTo>
                    <a:pt x="32" y="248"/>
                    <a:pt x="32" y="248"/>
                    <a:pt x="32" y="248"/>
                  </a:cubicBezTo>
                  <a:cubicBezTo>
                    <a:pt x="58" y="274"/>
                    <a:pt x="58" y="274"/>
                    <a:pt x="58" y="274"/>
                  </a:cubicBezTo>
                  <a:cubicBezTo>
                    <a:pt x="80" y="252"/>
                    <a:pt x="80" y="252"/>
                    <a:pt x="80" y="252"/>
                  </a:cubicBezTo>
                  <a:cubicBezTo>
                    <a:pt x="96" y="264"/>
                    <a:pt x="114" y="272"/>
                    <a:pt x="134" y="275"/>
                  </a:cubicBezTo>
                  <a:cubicBezTo>
                    <a:pt x="134" y="306"/>
                    <a:pt x="134" y="306"/>
                    <a:pt x="134" y="306"/>
                  </a:cubicBezTo>
                  <a:cubicBezTo>
                    <a:pt x="171" y="306"/>
                    <a:pt x="171" y="306"/>
                    <a:pt x="171" y="306"/>
                  </a:cubicBezTo>
                  <a:cubicBezTo>
                    <a:pt x="171" y="275"/>
                    <a:pt x="171" y="275"/>
                    <a:pt x="171" y="275"/>
                  </a:cubicBezTo>
                  <a:cubicBezTo>
                    <a:pt x="192" y="272"/>
                    <a:pt x="210" y="264"/>
                    <a:pt x="226" y="252"/>
                  </a:cubicBezTo>
                  <a:cubicBezTo>
                    <a:pt x="248" y="274"/>
                    <a:pt x="248" y="274"/>
                    <a:pt x="248" y="274"/>
                  </a:cubicBezTo>
                  <a:cubicBezTo>
                    <a:pt x="274" y="248"/>
                    <a:pt x="274" y="248"/>
                    <a:pt x="274" y="248"/>
                  </a:cubicBezTo>
                  <a:cubicBezTo>
                    <a:pt x="252" y="226"/>
                    <a:pt x="252" y="226"/>
                    <a:pt x="252" y="226"/>
                  </a:cubicBezTo>
                  <a:cubicBezTo>
                    <a:pt x="264" y="210"/>
                    <a:pt x="272" y="192"/>
                    <a:pt x="275" y="172"/>
                  </a:cubicBezTo>
                  <a:cubicBezTo>
                    <a:pt x="306" y="172"/>
                    <a:pt x="306" y="172"/>
                    <a:pt x="306" y="172"/>
                  </a:cubicBezTo>
                  <a:cubicBezTo>
                    <a:pt x="306" y="135"/>
                    <a:pt x="306" y="135"/>
                    <a:pt x="306" y="135"/>
                  </a:cubicBezTo>
                  <a:lnTo>
                    <a:pt x="275" y="135"/>
                  </a:lnTo>
                  <a:close/>
                  <a:moveTo>
                    <a:pt x="153" y="228"/>
                  </a:moveTo>
                  <a:cubicBezTo>
                    <a:pt x="111" y="228"/>
                    <a:pt x="78" y="195"/>
                    <a:pt x="78" y="153"/>
                  </a:cubicBezTo>
                  <a:cubicBezTo>
                    <a:pt x="78" y="112"/>
                    <a:pt x="111" y="78"/>
                    <a:pt x="153" y="78"/>
                  </a:cubicBezTo>
                  <a:cubicBezTo>
                    <a:pt x="194" y="78"/>
                    <a:pt x="228" y="112"/>
                    <a:pt x="228" y="153"/>
                  </a:cubicBezTo>
                  <a:cubicBezTo>
                    <a:pt x="228" y="195"/>
                    <a:pt x="194" y="228"/>
                    <a:pt x="153" y="228"/>
                  </a:cubicBezTo>
                  <a:close/>
                </a:path>
              </a:pathLst>
            </a:custGeom>
            <a:solidFill>
              <a:srgbClr val="A3D4FF"/>
            </a:solidFill>
            <a:ln w="12700" cap="flat">
              <a:solidFill>
                <a:srgbClr val="2A508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  <p:sp>
          <p:nvSpPr>
            <p:cNvPr id="82" name="Line 762">
              <a:extLst>
                <a:ext uri="{FF2B5EF4-FFF2-40B4-BE49-F238E27FC236}">
                  <a16:creationId xmlns:a16="http://schemas.microsoft.com/office/drawing/2014/main" id="{D4EB8EF8-BB26-49F4-7327-04D1330B61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99137" y="333133"/>
              <a:ext cx="0" cy="14288"/>
            </a:xfrm>
            <a:prstGeom prst="line">
              <a:avLst/>
            </a:prstGeom>
            <a:noFill/>
            <a:ln w="12700" cap="flat">
              <a:solidFill>
                <a:srgbClr val="2A50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  <p:sp>
          <p:nvSpPr>
            <p:cNvPr id="83" name="Line 763">
              <a:extLst>
                <a:ext uri="{FF2B5EF4-FFF2-40B4-BE49-F238E27FC236}">
                  <a16:creationId xmlns:a16="http://schemas.microsoft.com/office/drawing/2014/main" id="{5A7E12B3-9B2E-0417-2DA8-58490E539D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99137" y="587133"/>
              <a:ext cx="0" cy="14288"/>
            </a:xfrm>
            <a:prstGeom prst="line">
              <a:avLst/>
            </a:prstGeom>
            <a:noFill/>
            <a:ln w="12700" cap="flat">
              <a:solidFill>
                <a:srgbClr val="2A50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  <p:sp>
          <p:nvSpPr>
            <p:cNvPr id="84" name="Line 764">
              <a:extLst>
                <a:ext uri="{FF2B5EF4-FFF2-40B4-BE49-F238E27FC236}">
                  <a16:creationId xmlns:a16="http://schemas.microsoft.com/office/drawing/2014/main" id="{00B682B6-EBFF-7F7B-47E1-7A2D9D4E4A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03887" y="371233"/>
              <a:ext cx="11113" cy="11113"/>
            </a:xfrm>
            <a:prstGeom prst="line">
              <a:avLst/>
            </a:prstGeom>
            <a:noFill/>
            <a:ln w="12700" cap="flat">
              <a:solidFill>
                <a:srgbClr val="2A50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  <p:sp>
          <p:nvSpPr>
            <p:cNvPr id="85" name="Line 765">
              <a:extLst>
                <a:ext uri="{FF2B5EF4-FFF2-40B4-BE49-F238E27FC236}">
                  <a16:creationId xmlns:a16="http://schemas.microsoft.com/office/drawing/2014/main" id="{47C3A991-7849-D245-8D7E-54817D7686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83274" y="552208"/>
              <a:ext cx="11113" cy="11113"/>
            </a:xfrm>
            <a:prstGeom prst="line">
              <a:avLst/>
            </a:prstGeom>
            <a:noFill/>
            <a:ln w="12700" cap="flat">
              <a:solidFill>
                <a:srgbClr val="2A50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  <p:sp>
          <p:nvSpPr>
            <p:cNvPr id="86" name="Line 766">
              <a:extLst>
                <a:ext uri="{FF2B5EF4-FFF2-40B4-BE49-F238E27FC236}">
                  <a16:creationId xmlns:a16="http://schemas.microsoft.com/office/drawing/2014/main" id="{DB5DBD9D-C8C0-37DE-3D98-3D865AC046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65787" y="468070"/>
              <a:ext cx="14288" cy="0"/>
            </a:xfrm>
            <a:prstGeom prst="line">
              <a:avLst/>
            </a:prstGeom>
            <a:noFill/>
            <a:ln w="12700" cap="flat">
              <a:solidFill>
                <a:srgbClr val="2A50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  <p:sp>
          <p:nvSpPr>
            <p:cNvPr id="87" name="Line 767">
              <a:extLst>
                <a:ext uri="{FF2B5EF4-FFF2-40B4-BE49-F238E27FC236}">
                  <a16:creationId xmlns:a16="http://schemas.microsoft.com/office/drawing/2014/main" id="{E704963F-D6EB-2355-5C2C-66F098B206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18199" y="468070"/>
              <a:ext cx="15875" cy="0"/>
            </a:xfrm>
            <a:prstGeom prst="line">
              <a:avLst/>
            </a:prstGeom>
            <a:noFill/>
            <a:ln w="12700" cap="flat">
              <a:solidFill>
                <a:srgbClr val="2A50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  <p:sp>
          <p:nvSpPr>
            <p:cNvPr id="88" name="Line 768">
              <a:extLst>
                <a:ext uri="{FF2B5EF4-FFF2-40B4-BE49-F238E27FC236}">
                  <a16:creationId xmlns:a16="http://schemas.microsoft.com/office/drawing/2014/main" id="{19EB2520-CCFC-51A8-60E9-690A1C7946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03887" y="552208"/>
              <a:ext cx="11113" cy="11113"/>
            </a:xfrm>
            <a:prstGeom prst="line">
              <a:avLst/>
            </a:prstGeom>
            <a:noFill/>
            <a:ln w="12700" cap="flat">
              <a:solidFill>
                <a:srgbClr val="2A50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  <p:sp>
          <p:nvSpPr>
            <p:cNvPr id="89" name="Line 769">
              <a:extLst>
                <a:ext uri="{FF2B5EF4-FFF2-40B4-BE49-F238E27FC236}">
                  <a16:creationId xmlns:a16="http://schemas.microsoft.com/office/drawing/2014/main" id="{BEBE838C-D902-700D-AB62-05461D9A12B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883274" y="371233"/>
              <a:ext cx="11113" cy="11113"/>
            </a:xfrm>
            <a:prstGeom prst="line">
              <a:avLst/>
            </a:prstGeom>
            <a:noFill/>
            <a:ln w="12700" cap="flat">
              <a:solidFill>
                <a:srgbClr val="2A50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</p:grpSp>
      <p:grpSp>
        <p:nvGrpSpPr>
          <p:cNvPr id="90" name="그룹 89">
            <a:extLst>
              <a:ext uri="{FF2B5EF4-FFF2-40B4-BE49-F238E27FC236}">
                <a16:creationId xmlns:a16="http://schemas.microsoft.com/office/drawing/2014/main" id="{37A16B5C-77B2-0EEC-7701-141AC40856B4}"/>
              </a:ext>
            </a:extLst>
          </p:cNvPr>
          <p:cNvGrpSpPr/>
          <p:nvPr/>
        </p:nvGrpSpPr>
        <p:grpSpPr>
          <a:xfrm>
            <a:off x="8127156" y="2592825"/>
            <a:ext cx="331788" cy="390525"/>
            <a:chOff x="12074526" y="404813"/>
            <a:chExt cx="331788" cy="390525"/>
          </a:xfrm>
        </p:grpSpPr>
        <p:sp>
          <p:nvSpPr>
            <p:cNvPr id="91" name="Rectangle 668">
              <a:extLst>
                <a:ext uri="{FF2B5EF4-FFF2-40B4-BE49-F238E27FC236}">
                  <a16:creationId xmlns:a16="http://schemas.microsoft.com/office/drawing/2014/main" id="{5AE8AEEC-69D5-E1F8-62BE-7DA94B9752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9776" y="720725"/>
              <a:ext cx="139700" cy="65088"/>
            </a:xfrm>
            <a:prstGeom prst="rect">
              <a:avLst/>
            </a:prstGeom>
            <a:solidFill>
              <a:srgbClr val="FFFFFF"/>
            </a:solidFill>
            <a:ln w="9525" cap="rnd">
              <a:solidFill>
                <a:srgbClr val="2A508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2" name="Freeform 669">
              <a:extLst>
                <a:ext uri="{FF2B5EF4-FFF2-40B4-BE49-F238E27FC236}">
                  <a16:creationId xmlns:a16="http://schemas.microsoft.com/office/drawing/2014/main" id="{9718FD50-71B4-F2C5-9E3F-A00EB1882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74526" y="473075"/>
              <a:ext cx="331788" cy="222250"/>
            </a:xfrm>
            <a:custGeom>
              <a:avLst/>
              <a:gdLst>
                <a:gd name="T0" fmla="*/ 252 w 252"/>
                <a:gd name="T1" fmla="*/ 25 h 169"/>
                <a:gd name="T2" fmla="*/ 226 w 252"/>
                <a:gd name="T3" fmla="*/ 0 h 169"/>
                <a:gd name="T4" fmla="*/ 26 w 252"/>
                <a:gd name="T5" fmla="*/ 0 h 169"/>
                <a:gd name="T6" fmla="*/ 0 w 252"/>
                <a:gd name="T7" fmla="*/ 25 h 169"/>
                <a:gd name="T8" fmla="*/ 0 w 252"/>
                <a:gd name="T9" fmla="*/ 169 h 169"/>
                <a:gd name="T10" fmla="*/ 252 w 252"/>
                <a:gd name="T11" fmla="*/ 169 h 169"/>
                <a:gd name="T12" fmla="*/ 252 w 252"/>
                <a:gd name="T13" fmla="*/ 25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2" h="169">
                  <a:moveTo>
                    <a:pt x="252" y="25"/>
                  </a:moveTo>
                  <a:cubicBezTo>
                    <a:pt x="252" y="11"/>
                    <a:pt x="240" y="0"/>
                    <a:pt x="2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2" y="0"/>
                    <a:pt x="0" y="11"/>
                    <a:pt x="0" y="25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252" y="169"/>
                    <a:pt x="252" y="169"/>
                    <a:pt x="252" y="169"/>
                  </a:cubicBezTo>
                  <a:lnTo>
                    <a:pt x="252" y="25"/>
                  </a:lnTo>
                  <a:close/>
                </a:path>
              </a:pathLst>
            </a:custGeom>
            <a:solidFill>
              <a:srgbClr val="89C1F4"/>
            </a:solidFill>
            <a:ln w="9525" cap="rnd">
              <a:solidFill>
                <a:srgbClr val="2A508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3" name="Freeform 670">
              <a:extLst>
                <a:ext uri="{FF2B5EF4-FFF2-40B4-BE49-F238E27FC236}">
                  <a16:creationId xmlns:a16="http://schemas.microsoft.com/office/drawing/2014/main" id="{6A6464AA-4715-0FEB-60F2-FAEA342CFC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74526" y="695325"/>
              <a:ext cx="331788" cy="46038"/>
            </a:xfrm>
            <a:custGeom>
              <a:avLst/>
              <a:gdLst>
                <a:gd name="T0" fmla="*/ 0 w 252"/>
                <a:gd name="T1" fmla="*/ 0 h 35"/>
                <a:gd name="T2" fmla="*/ 0 w 252"/>
                <a:gd name="T3" fmla="*/ 9 h 35"/>
                <a:gd name="T4" fmla="*/ 26 w 252"/>
                <a:gd name="T5" fmla="*/ 35 h 35"/>
                <a:gd name="T6" fmla="*/ 226 w 252"/>
                <a:gd name="T7" fmla="*/ 35 h 35"/>
                <a:gd name="T8" fmla="*/ 252 w 252"/>
                <a:gd name="T9" fmla="*/ 9 h 35"/>
                <a:gd name="T10" fmla="*/ 252 w 252"/>
                <a:gd name="T11" fmla="*/ 0 h 35"/>
                <a:gd name="T12" fmla="*/ 0 w 252"/>
                <a:gd name="T1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2" h="35">
                  <a:moveTo>
                    <a:pt x="0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23"/>
                    <a:pt x="12" y="35"/>
                    <a:pt x="26" y="35"/>
                  </a:cubicBezTo>
                  <a:cubicBezTo>
                    <a:pt x="226" y="35"/>
                    <a:pt x="226" y="35"/>
                    <a:pt x="226" y="35"/>
                  </a:cubicBezTo>
                  <a:cubicBezTo>
                    <a:pt x="240" y="35"/>
                    <a:pt x="252" y="23"/>
                    <a:pt x="252" y="9"/>
                  </a:cubicBezTo>
                  <a:cubicBezTo>
                    <a:pt x="252" y="0"/>
                    <a:pt x="252" y="0"/>
                    <a:pt x="25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2A508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4" name="Rectangle 671">
              <a:extLst>
                <a:ext uri="{FF2B5EF4-FFF2-40B4-BE49-F238E27FC236}">
                  <a16:creationId xmlns:a16="http://schemas.microsoft.com/office/drawing/2014/main" id="{3BB70C78-ABE9-5B57-3B9C-47EC7280BF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39613" y="771525"/>
              <a:ext cx="200025" cy="23813"/>
            </a:xfrm>
            <a:prstGeom prst="rect">
              <a:avLst/>
            </a:prstGeom>
            <a:solidFill>
              <a:srgbClr val="FFFFFF"/>
            </a:solidFill>
            <a:ln w="9525" cap="rnd">
              <a:solidFill>
                <a:srgbClr val="2A508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5" name="Rectangle 672">
              <a:extLst>
                <a:ext uri="{FF2B5EF4-FFF2-40B4-BE49-F238E27FC236}">
                  <a16:creationId xmlns:a16="http://schemas.microsoft.com/office/drawing/2014/main" id="{EF7589BE-A843-9F42-998D-B510957347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31676" y="404813"/>
              <a:ext cx="219075" cy="255588"/>
            </a:xfrm>
            <a:prstGeom prst="rect">
              <a:avLst/>
            </a:prstGeom>
            <a:solidFill>
              <a:srgbClr val="CACACA"/>
            </a:solidFill>
            <a:ln w="9525" cap="rnd">
              <a:solidFill>
                <a:srgbClr val="2A508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6" name="Freeform 673">
              <a:extLst>
                <a:ext uri="{FF2B5EF4-FFF2-40B4-BE49-F238E27FC236}">
                  <a16:creationId xmlns:a16="http://schemas.microsoft.com/office/drawing/2014/main" id="{A4C55228-CBF4-B3FE-0D5C-A49DF3F45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55488" y="460375"/>
              <a:ext cx="157163" cy="160338"/>
            </a:xfrm>
            <a:custGeom>
              <a:avLst/>
              <a:gdLst>
                <a:gd name="T0" fmla="*/ 119 w 119"/>
                <a:gd name="T1" fmla="*/ 75 h 122"/>
                <a:gd name="T2" fmla="*/ 119 w 119"/>
                <a:gd name="T3" fmla="*/ 52 h 122"/>
                <a:gd name="T4" fmla="*/ 109 w 119"/>
                <a:gd name="T5" fmla="*/ 42 h 122"/>
                <a:gd name="T6" fmla="*/ 100 w 119"/>
                <a:gd name="T7" fmla="*/ 52 h 122"/>
                <a:gd name="T8" fmla="*/ 100 w 119"/>
                <a:gd name="T9" fmla="*/ 58 h 122"/>
                <a:gd name="T10" fmla="*/ 98 w 119"/>
                <a:gd name="T11" fmla="*/ 58 h 122"/>
                <a:gd name="T12" fmla="*/ 98 w 119"/>
                <a:gd name="T13" fmla="*/ 45 h 122"/>
                <a:gd name="T14" fmla="*/ 89 w 119"/>
                <a:gd name="T15" fmla="*/ 36 h 122"/>
                <a:gd name="T16" fmla="*/ 79 w 119"/>
                <a:gd name="T17" fmla="*/ 45 h 122"/>
                <a:gd name="T18" fmla="*/ 79 w 119"/>
                <a:gd name="T19" fmla="*/ 58 h 122"/>
                <a:gd name="T20" fmla="*/ 78 w 119"/>
                <a:gd name="T21" fmla="*/ 58 h 122"/>
                <a:gd name="T22" fmla="*/ 78 w 119"/>
                <a:gd name="T23" fmla="*/ 45 h 122"/>
                <a:gd name="T24" fmla="*/ 69 w 119"/>
                <a:gd name="T25" fmla="*/ 36 h 122"/>
                <a:gd name="T26" fmla="*/ 59 w 119"/>
                <a:gd name="T27" fmla="*/ 45 h 122"/>
                <a:gd name="T28" fmla="*/ 59 w 119"/>
                <a:gd name="T29" fmla="*/ 58 h 122"/>
                <a:gd name="T30" fmla="*/ 57 w 119"/>
                <a:gd name="T31" fmla="*/ 58 h 122"/>
                <a:gd name="T32" fmla="*/ 57 w 119"/>
                <a:gd name="T33" fmla="*/ 10 h 122"/>
                <a:gd name="T34" fmla="*/ 47 w 119"/>
                <a:gd name="T35" fmla="*/ 0 h 122"/>
                <a:gd name="T36" fmla="*/ 37 w 119"/>
                <a:gd name="T37" fmla="*/ 10 h 122"/>
                <a:gd name="T38" fmla="*/ 37 w 119"/>
                <a:gd name="T39" fmla="*/ 71 h 122"/>
                <a:gd name="T40" fmla="*/ 21 w 119"/>
                <a:gd name="T41" fmla="*/ 54 h 122"/>
                <a:gd name="T42" fmla="*/ 5 w 119"/>
                <a:gd name="T43" fmla="*/ 54 h 122"/>
                <a:gd name="T44" fmla="*/ 4 w 119"/>
                <a:gd name="T45" fmla="*/ 70 h 122"/>
                <a:gd name="T46" fmla="*/ 33 w 119"/>
                <a:gd name="T47" fmla="*/ 101 h 122"/>
                <a:gd name="T48" fmla="*/ 34 w 119"/>
                <a:gd name="T49" fmla="*/ 102 h 122"/>
                <a:gd name="T50" fmla="*/ 37 w 119"/>
                <a:gd name="T51" fmla="*/ 106 h 122"/>
                <a:gd name="T52" fmla="*/ 61 w 119"/>
                <a:gd name="T53" fmla="*/ 122 h 122"/>
                <a:gd name="T54" fmla="*/ 95 w 119"/>
                <a:gd name="T55" fmla="*/ 122 h 122"/>
                <a:gd name="T56" fmla="*/ 119 w 119"/>
                <a:gd name="T57" fmla="*/ 103 h 122"/>
                <a:gd name="T58" fmla="*/ 119 w 119"/>
                <a:gd name="T59" fmla="*/ 77 h 122"/>
                <a:gd name="T60" fmla="*/ 119 w 119"/>
                <a:gd name="T61" fmla="*/ 7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9" h="122">
                  <a:moveTo>
                    <a:pt x="119" y="75"/>
                  </a:moveTo>
                  <a:cubicBezTo>
                    <a:pt x="119" y="52"/>
                    <a:pt x="119" y="52"/>
                    <a:pt x="119" y="52"/>
                  </a:cubicBezTo>
                  <a:cubicBezTo>
                    <a:pt x="119" y="47"/>
                    <a:pt x="114" y="42"/>
                    <a:pt x="109" y="42"/>
                  </a:cubicBezTo>
                  <a:cubicBezTo>
                    <a:pt x="104" y="42"/>
                    <a:pt x="100" y="47"/>
                    <a:pt x="100" y="52"/>
                  </a:cubicBezTo>
                  <a:cubicBezTo>
                    <a:pt x="100" y="58"/>
                    <a:pt x="100" y="58"/>
                    <a:pt x="100" y="58"/>
                  </a:cubicBezTo>
                  <a:cubicBezTo>
                    <a:pt x="99" y="58"/>
                    <a:pt x="99" y="58"/>
                    <a:pt x="98" y="58"/>
                  </a:cubicBezTo>
                  <a:cubicBezTo>
                    <a:pt x="98" y="45"/>
                    <a:pt x="98" y="45"/>
                    <a:pt x="98" y="45"/>
                  </a:cubicBezTo>
                  <a:cubicBezTo>
                    <a:pt x="98" y="40"/>
                    <a:pt x="94" y="36"/>
                    <a:pt x="89" y="36"/>
                  </a:cubicBezTo>
                  <a:cubicBezTo>
                    <a:pt x="84" y="36"/>
                    <a:pt x="79" y="40"/>
                    <a:pt x="79" y="45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8" y="45"/>
                    <a:pt x="78" y="45"/>
                    <a:pt x="78" y="45"/>
                  </a:cubicBezTo>
                  <a:cubicBezTo>
                    <a:pt x="78" y="40"/>
                    <a:pt x="74" y="36"/>
                    <a:pt x="69" y="36"/>
                  </a:cubicBezTo>
                  <a:cubicBezTo>
                    <a:pt x="63" y="36"/>
                    <a:pt x="59" y="40"/>
                    <a:pt x="59" y="45"/>
                  </a:cubicBezTo>
                  <a:cubicBezTo>
                    <a:pt x="59" y="58"/>
                    <a:pt x="59" y="58"/>
                    <a:pt x="59" y="58"/>
                  </a:cubicBezTo>
                  <a:cubicBezTo>
                    <a:pt x="58" y="58"/>
                    <a:pt x="58" y="58"/>
                    <a:pt x="57" y="58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7" y="4"/>
                    <a:pt x="52" y="0"/>
                    <a:pt x="47" y="0"/>
                  </a:cubicBezTo>
                  <a:cubicBezTo>
                    <a:pt x="41" y="0"/>
                    <a:pt x="37" y="4"/>
                    <a:pt x="37" y="10"/>
                  </a:cubicBezTo>
                  <a:cubicBezTo>
                    <a:pt x="37" y="71"/>
                    <a:pt x="37" y="71"/>
                    <a:pt x="37" y="71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17" y="50"/>
                    <a:pt x="10" y="49"/>
                    <a:pt x="5" y="54"/>
                  </a:cubicBezTo>
                  <a:cubicBezTo>
                    <a:pt x="0" y="58"/>
                    <a:pt x="0" y="65"/>
                    <a:pt x="4" y="70"/>
                  </a:cubicBezTo>
                  <a:cubicBezTo>
                    <a:pt x="33" y="101"/>
                    <a:pt x="33" y="101"/>
                    <a:pt x="33" y="101"/>
                  </a:cubicBezTo>
                  <a:cubicBezTo>
                    <a:pt x="33" y="101"/>
                    <a:pt x="34" y="102"/>
                    <a:pt x="34" y="102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39" y="115"/>
                    <a:pt x="49" y="122"/>
                    <a:pt x="61" y="122"/>
                  </a:cubicBezTo>
                  <a:cubicBezTo>
                    <a:pt x="95" y="122"/>
                    <a:pt x="95" y="122"/>
                    <a:pt x="95" y="122"/>
                  </a:cubicBezTo>
                  <a:cubicBezTo>
                    <a:pt x="108" y="122"/>
                    <a:pt x="119" y="114"/>
                    <a:pt x="119" y="103"/>
                  </a:cubicBezTo>
                  <a:cubicBezTo>
                    <a:pt x="119" y="77"/>
                    <a:pt x="119" y="77"/>
                    <a:pt x="119" y="77"/>
                  </a:cubicBezTo>
                  <a:cubicBezTo>
                    <a:pt x="119" y="76"/>
                    <a:pt x="119" y="76"/>
                    <a:pt x="119" y="7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solidFill>
                <a:srgbClr val="2A508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99" name="그룹 98">
            <a:extLst>
              <a:ext uri="{FF2B5EF4-FFF2-40B4-BE49-F238E27FC236}">
                <a16:creationId xmlns:a16="http://schemas.microsoft.com/office/drawing/2014/main" id="{E5C06AB9-C333-46F2-B5B1-44FC6133A7BC}"/>
              </a:ext>
            </a:extLst>
          </p:cNvPr>
          <p:cNvGrpSpPr/>
          <p:nvPr/>
        </p:nvGrpSpPr>
        <p:grpSpPr>
          <a:xfrm>
            <a:off x="10990149" y="2257655"/>
            <a:ext cx="353456" cy="385438"/>
            <a:chOff x="7098642" y="5502847"/>
            <a:chExt cx="353456" cy="385438"/>
          </a:xfrm>
        </p:grpSpPr>
        <p:sp>
          <p:nvSpPr>
            <p:cNvPr id="100" name="Oval 1610">
              <a:extLst>
                <a:ext uri="{FF2B5EF4-FFF2-40B4-BE49-F238E27FC236}">
                  <a16:creationId xmlns:a16="http://schemas.microsoft.com/office/drawing/2014/main" id="{59AB8595-BA68-157D-49B4-827BFCC2D2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8642" y="5502847"/>
              <a:ext cx="329377" cy="350758"/>
            </a:xfrm>
            <a:prstGeom prst="ellipse">
              <a:avLst/>
            </a:prstGeom>
            <a:solidFill>
              <a:srgbClr val="E9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  <p:sp>
          <p:nvSpPr>
            <p:cNvPr id="101" name="Freeform 1616">
              <a:extLst>
                <a:ext uri="{FF2B5EF4-FFF2-40B4-BE49-F238E27FC236}">
                  <a16:creationId xmlns:a16="http://schemas.microsoft.com/office/drawing/2014/main" id="{D16D0E57-CB22-3545-F8CC-A00715B4A06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1938" y="5542501"/>
              <a:ext cx="58637" cy="344161"/>
            </a:xfrm>
            <a:custGeom>
              <a:avLst/>
              <a:gdLst>
                <a:gd name="T0" fmla="*/ 18 w 36"/>
                <a:gd name="T1" fmla="*/ 0 h 200"/>
                <a:gd name="T2" fmla="*/ 0 w 36"/>
                <a:gd name="T3" fmla="*/ 18 h 200"/>
                <a:gd name="T4" fmla="*/ 0 w 36"/>
                <a:gd name="T5" fmla="*/ 200 h 200"/>
                <a:gd name="T6" fmla="*/ 36 w 36"/>
                <a:gd name="T7" fmla="*/ 200 h 200"/>
                <a:gd name="T8" fmla="*/ 36 w 36"/>
                <a:gd name="T9" fmla="*/ 18 h 200"/>
                <a:gd name="T10" fmla="*/ 18 w 36"/>
                <a:gd name="T11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00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36" y="200"/>
                    <a:pt x="36" y="200"/>
                    <a:pt x="36" y="200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  <p:sp>
          <p:nvSpPr>
            <p:cNvPr id="102" name="Freeform 1617">
              <a:extLst>
                <a:ext uri="{FF2B5EF4-FFF2-40B4-BE49-F238E27FC236}">
                  <a16:creationId xmlns:a16="http://schemas.microsoft.com/office/drawing/2014/main" id="{7364BCAB-FE31-9B62-3D1F-5043FA1DD71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192587" y="5531032"/>
              <a:ext cx="70910" cy="357231"/>
            </a:xfrm>
            <a:custGeom>
              <a:avLst/>
              <a:gdLst>
                <a:gd name="T0" fmla="*/ 44 w 44"/>
                <a:gd name="T1" fmla="*/ 208 h 208"/>
                <a:gd name="T2" fmla="*/ 0 w 44"/>
                <a:gd name="T3" fmla="*/ 208 h 208"/>
                <a:gd name="T4" fmla="*/ 0 w 44"/>
                <a:gd name="T5" fmla="*/ 80 h 208"/>
                <a:gd name="T6" fmla="*/ 8 w 44"/>
                <a:gd name="T7" fmla="*/ 80 h 208"/>
                <a:gd name="T8" fmla="*/ 8 w 44"/>
                <a:gd name="T9" fmla="*/ 200 h 208"/>
                <a:gd name="T10" fmla="*/ 36 w 44"/>
                <a:gd name="T11" fmla="*/ 200 h 208"/>
                <a:gd name="T12" fmla="*/ 36 w 44"/>
                <a:gd name="T13" fmla="*/ 22 h 208"/>
                <a:gd name="T14" fmla="*/ 22 w 44"/>
                <a:gd name="T15" fmla="*/ 8 h 208"/>
                <a:gd name="T16" fmla="*/ 8 w 44"/>
                <a:gd name="T17" fmla="*/ 22 h 208"/>
                <a:gd name="T18" fmla="*/ 8 w 44"/>
                <a:gd name="T19" fmla="*/ 68 h 208"/>
                <a:gd name="T20" fmla="*/ 0 w 44"/>
                <a:gd name="T21" fmla="*/ 68 h 208"/>
                <a:gd name="T22" fmla="*/ 0 w 44"/>
                <a:gd name="T23" fmla="*/ 22 h 208"/>
                <a:gd name="T24" fmla="*/ 22 w 44"/>
                <a:gd name="T25" fmla="*/ 0 h 208"/>
                <a:gd name="T26" fmla="*/ 44 w 44"/>
                <a:gd name="T27" fmla="*/ 22 h 208"/>
                <a:gd name="T28" fmla="*/ 44 w 44"/>
                <a:gd name="T29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208">
                  <a:moveTo>
                    <a:pt x="44" y="208"/>
                  </a:moveTo>
                  <a:cubicBezTo>
                    <a:pt x="0" y="208"/>
                    <a:pt x="0" y="208"/>
                    <a:pt x="0" y="208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" y="200"/>
                    <a:pt x="8" y="200"/>
                    <a:pt x="8" y="200"/>
                  </a:cubicBezTo>
                  <a:cubicBezTo>
                    <a:pt x="36" y="200"/>
                    <a:pt x="36" y="200"/>
                    <a:pt x="36" y="200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14"/>
                    <a:pt x="30" y="8"/>
                    <a:pt x="22" y="8"/>
                  </a:cubicBezTo>
                  <a:cubicBezTo>
                    <a:pt x="14" y="8"/>
                    <a:pt x="8" y="14"/>
                    <a:pt x="8" y="22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34" y="0"/>
                    <a:pt x="44" y="10"/>
                    <a:pt x="44" y="22"/>
                  </a:cubicBezTo>
                  <a:lnTo>
                    <a:pt x="44" y="208"/>
                  </a:lnTo>
                  <a:close/>
                </a:path>
              </a:pathLst>
            </a:custGeom>
            <a:solidFill>
              <a:srgbClr val="2A50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  <p:sp>
          <p:nvSpPr>
            <p:cNvPr id="103" name="Rectangle 1618">
              <a:extLst>
                <a:ext uri="{FF2B5EF4-FFF2-40B4-BE49-F238E27FC236}">
                  <a16:creationId xmlns:a16="http://schemas.microsoft.com/office/drawing/2014/main" id="{D02C912D-BD3A-6505-32A1-15A35B4462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53573" y="5874490"/>
              <a:ext cx="216000" cy="13795"/>
            </a:xfrm>
            <a:prstGeom prst="rect">
              <a:avLst/>
            </a:prstGeom>
            <a:solidFill>
              <a:srgbClr val="2A50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  <p:grpSp>
          <p:nvGrpSpPr>
            <p:cNvPr id="104" name="그룹 103">
              <a:extLst>
                <a:ext uri="{FF2B5EF4-FFF2-40B4-BE49-F238E27FC236}">
                  <a16:creationId xmlns:a16="http://schemas.microsoft.com/office/drawing/2014/main" id="{35C70715-AAFC-1468-1A11-F619703F6278}"/>
                </a:ext>
              </a:extLst>
            </p:cNvPr>
            <p:cNvGrpSpPr/>
            <p:nvPr/>
          </p:nvGrpSpPr>
          <p:grpSpPr>
            <a:xfrm flipH="1">
              <a:off x="7223968" y="5574524"/>
              <a:ext cx="228130" cy="96573"/>
              <a:chOff x="7018531" y="5583887"/>
              <a:chExt cx="222273" cy="96573"/>
            </a:xfrm>
          </p:grpSpPr>
          <p:sp>
            <p:nvSpPr>
              <p:cNvPr id="109" name="Freeform 1611">
                <a:extLst>
                  <a:ext uri="{FF2B5EF4-FFF2-40B4-BE49-F238E27FC236}">
                    <a16:creationId xmlns:a16="http://schemas.microsoft.com/office/drawing/2014/main" id="{580B8832-5F2F-4722-63B9-39F03308F9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28075" y="5591150"/>
                <a:ext cx="173863" cy="82048"/>
              </a:xfrm>
              <a:custGeom>
                <a:avLst/>
                <a:gdLst>
                  <a:gd name="T0" fmla="*/ 57 w 255"/>
                  <a:gd name="T1" fmla="*/ 0 h 113"/>
                  <a:gd name="T2" fmla="*/ 0 w 255"/>
                  <a:gd name="T3" fmla="*/ 56 h 113"/>
                  <a:gd name="T4" fmla="*/ 57 w 255"/>
                  <a:gd name="T5" fmla="*/ 113 h 113"/>
                  <a:gd name="T6" fmla="*/ 255 w 255"/>
                  <a:gd name="T7" fmla="*/ 113 h 113"/>
                  <a:gd name="T8" fmla="*/ 255 w 255"/>
                  <a:gd name="T9" fmla="*/ 0 h 113"/>
                  <a:gd name="T10" fmla="*/ 57 w 255"/>
                  <a:gd name="T1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5" h="113">
                    <a:moveTo>
                      <a:pt x="57" y="0"/>
                    </a:moveTo>
                    <a:lnTo>
                      <a:pt x="0" y="56"/>
                    </a:lnTo>
                    <a:lnTo>
                      <a:pt x="57" y="113"/>
                    </a:lnTo>
                    <a:lnTo>
                      <a:pt x="255" y="113"/>
                    </a:lnTo>
                    <a:lnTo>
                      <a:pt x="255" y="0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ea typeface="KoPub돋움체 Medium" panose="00000600000000000000" pitchFamily="2" charset="-127"/>
                </a:endParaRPr>
              </a:p>
            </p:txBody>
          </p:sp>
          <p:sp>
            <p:nvSpPr>
              <p:cNvPr id="110" name="Rectangle 1619">
                <a:extLst>
                  <a:ext uri="{FF2B5EF4-FFF2-40B4-BE49-F238E27FC236}">
                    <a16:creationId xmlns:a16="http://schemas.microsoft.com/office/drawing/2014/main" id="{1B50F41D-36E7-9637-B267-2C21C36E6B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56938" y="5583891"/>
                <a:ext cx="45000" cy="13795"/>
              </a:xfrm>
              <a:prstGeom prst="rect">
                <a:avLst/>
              </a:prstGeom>
              <a:solidFill>
                <a:srgbClr val="2A50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ea typeface="KoPub돋움체 Medium" panose="00000600000000000000" pitchFamily="2" charset="-127"/>
                </a:endParaRPr>
              </a:p>
            </p:txBody>
          </p:sp>
          <p:sp>
            <p:nvSpPr>
              <p:cNvPr id="111" name="Freeform 1621">
                <a:extLst>
                  <a:ext uri="{FF2B5EF4-FFF2-40B4-BE49-F238E27FC236}">
                    <a16:creationId xmlns:a16="http://schemas.microsoft.com/office/drawing/2014/main" id="{891B7701-0BDB-F379-32B9-771477FCC8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8531" y="5583891"/>
                <a:ext cx="222273" cy="96569"/>
              </a:xfrm>
              <a:custGeom>
                <a:avLst/>
                <a:gdLst>
                  <a:gd name="T0" fmla="*/ 326 w 326"/>
                  <a:gd name="T1" fmla="*/ 133 h 133"/>
                  <a:gd name="T2" fmla="*/ 66 w 326"/>
                  <a:gd name="T3" fmla="*/ 133 h 133"/>
                  <a:gd name="T4" fmla="*/ 0 w 326"/>
                  <a:gd name="T5" fmla="*/ 66 h 133"/>
                  <a:gd name="T6" fmla="*/ 66 w 326"/>
                  <a:gd name="T7" fmla="*/ 0 h 133"/>
                  <a:gd name="T8" fmla="*/ 146 w 326"/>
                  <a:gd name="T9" fmla="*/ 0 h 133"/>
                  <a:gd name="T10" fmla="*/ 146 w 326"/>
                  <a:gd name="T11" fmla="*/ 19 h 133"/>
                  <a:gd name="T12" fmla="*/ 75 w 326"/>
                  <a:gd name="T13" fmla="*/ 19 h 133"/>
                  <a:gd name="T14" fmla="*/ 28 w 326"/>
                  <a:gd name="T15" fmla="*/ 66 h 133"/>
                  <a:gd name="T16" fmla="*/ 75 w 326"/>
                  <a:gd name="T17" fmla="*/ 114 h 133"/>
                  <a:gd name="T18" fmla="*/ 326 w 326"/>
                  <a:gd name="T19" fmla="*/ 114 h 133"/>
                  <a:gd name="T20" fmla="*/ 326 w 326"/>
                  <a:gd name="T21" fmla="*/ 13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6" h="133">
                    <a:moveTo>
                      <a:pt x="326" y="133"/>
                    </a:moveTo>
                    <a:lnTo>
                      <a:pt x="66" y="133"/>
                    </a:lnTo>
                    <a:lnTo>
                      <a:pt x="0" y="66"/>
                    </a:lnTo>
                    <a:lnTo>
                      <a:pt x="66" y="0"/>
                    </a:lnTo>
                    <a:lnTo>
                      <a:pt x="146" y="0"/>
                    </a:lnTo>
                    <a:lnTo>
                      <a:pt x="146" y="19"/>
                    </a:lnTo>
                    <a:lnTo>
                      <a:pt x="75" y="19"/>
                    </a:lnTo>
                    <a:lnTo>
                      <a:pt x="28" y="66"/>
                    </a:lnTo>
                    <a:lnTo>
                      <a:pt x="75" y="114"/>
                    </a:lnTo>
                    <a:lnTo>
                      <a:pt x="326" y="114"/>
                    </a:lnTo>
                    <a:lnTo>
                      <a:pt x="326" y="133"/>
                    </a:lnTo>
                    <a:close/>
                  </a:path>
                </a:pathLst>
              </a:custGeom>
              <a:solidFill>
                <a:srgbClr val="2A50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ea typeface="KoPub돋움체 Medium" panose="00000600000000000000" pitchFamily="2" charset="-127"/>
                </a:endParaRPr>
              </a:p>
            </p:txBody>
          </p:sp>
          <p:sp>
            <p:nvSpPr>
              <p:cNvPr id="112" name="Rectangle 1624">
                <a:extLst>
                  <a:ext uri="{FF2B5EF4-FFF2-40B4-BE49-F238E27FC236}">
                    <a16:creationId xmlns:a16="http://schemas.microsoft.com/office/drawing/2014/main" id="{90CAEF4D-9C6C-668C-8803-E557261572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31029" y="5583887"/>
                <a:ext cx="12954" cy="13795"/>
              </a:xfrm>
              <a:prstGeom prst="rect">
                <a:avLst/>
              </a:prstGeom>
              <a:solidFill>
                <a:srgbClr val="2A50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ea typeface="KoPub돋움체 Medium" panose="00000600000000000000" pitchFamily="2" charset="-127"/>
                </a:endParaRPr>
              </a:p>
            </p:txBody>
          </p:sp>
        </p:grpSp>
        <p:grpSp>
          <p:nvGrpSpPr>
            <p:cNvPr id="105" name="그룹 104">
              <a:extLst>
                <a:ext uri="{FF2B5EF4-FFF2-40B4-BE49-F238E27FC236}">
                  <a16:creationId xmlns:a16="http://schemas.microsoft.com/office/drawing/2014/main" id="{ED77AC78-B81B-3965-277A-6748471E2470}"/>
                </a:ext>
              </a:extLst>
            </p:cNvPr>
            <p:cNvGrpSpPr/>
            <p:nvPr/>
          </p:nvGrpSpPr>
          <p:grpSpPr>
            <a:xfrm flipH="1">
              <a:off x="7224097" y="5660739"/>
              <a:ext cx="174544" cy="95843"/>
              <a:chOff x="7063532" y="5708062"/>
              <a:chExt cx="171136" cy="95843"/>
            </a:xfrm>
          </p:grpSpPr>
          <p:sp>
            <p:nvSpPr>
              <p:cNvPr id="106" name="Freeform 1622">
                <a:extLst>
                  <a:ext uri="{FF2B5EF4-FFF2-40B4-BE49-F238E27FC236}">
                    <a16:creationId xmlns:a16="http://schemas.microsoft.com/office/drawing/2014/main" id="{7EFAEEC3-77ED-734B-BFE9-5E24CEC40E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3077" y="5714587"/>
                <a:ext cx="154773" cy="82773"/>
              </a:xfrm>
              <a:custGeom>
                <a:avLst/>
                <a:gdLst>
                  <a:gd name="T0" fmla="*/ 57 w 227"/>
                  <a:gd name="T1" fmla="*/ 0 h 114"/>
                  <a:gd name="T2" fmla="*/ 0 w 227"/>
                  <a:gd name="T3" fmla="*/ 57 h 114"/>
                  <a:gd name="T4" fmla="*/ 57 w 227"/>
                  <a:gd name="T5" fmla="*/ 114 h 114"/>
                  <a:gd name="T6" fmla="*/ 227 w 227"/>
                  <a:gd name="T7" fmla="*/ 114 h 114"/>
                  <a:gd name="T8" fmla="*/ 227 w 227"/>
                  <a:gd name="T9" fmla="*/ 0 h 114"/>
                  <a:gd name="T10" fmla="*/ 57 w 227"/>
                  <a:gd name="T11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7" h="114">
                    <a:moveTo>
                      <a:pt x="57" y="0"/>
                    </a:moveTo>
                    <a:lnTo>
                      <a:pt x="0" y="57"/>
                    </a:lnTo>
                    <a:lnTo>
                      <a:pt x="57" y="114"/>
                    </a:lnTo>
                    <a:lnTo>
                      <a:pt x="227" y="114"/>
                    </a:lnTo>
                    <a:lnTo>
                      <a:pt x="227" y="0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A3D4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ea typeface="KoPub돋움체 Medium" panose="00000600000000000000" pitchFamily="2" charset="-127"/>
                </a:endParaRPr>
              </a:p>
            </p:txBody>
          </p:sp>
          <p:sp>
            <p:nvSpPr>
              <p:cNvPr id="107" name="Freeform 1623">
                <a:extLst>
                  <a:ext uri="{FF2B5EF4-FFF2-40B4-BE49-F238E27FC236}">
                    <a16:creationId xmlns:a16="http://schemas.microsoft.com/office/drawing/2014/main" id="{0F83B7BD-52C7-5445-C96F-4F12831232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63532" y="5708062"/>
                <a:ext cx="171136" cy="95843"/>
              </a:xfrm>
              <a:custGeom>
                <a:avLst/>
                <a:gdLst>
                  <a:gd name="T0" fmla="*/ 251 w 251"/>
                  <a:gd name="T1" fmla="*/ 132 h 132"/>
                  <a:gd name="T2" fmla="*/ 166 w 251"/>
                  <a:gd name="T3" fmla="*/ 132 h 132"/>
                  <a:gd name="T4" fmla="*/ 166 w 251"/>
                  <a:gd name="T5" fmla="*/ 113 h 132"/>
                  <a:gd name="T6" fmla="*/ 232 w 251"/>
                  <a:gd name="T7" fmla="*/ 113 h 132"/>
                  <a:gd name="T8" fmla="*/ 232 w 251"/>
                  <a:gd name="T9" fmla="*/ 18 h 132"/>
                  <a:gd name="T10" fmla="*/ 76 w 251"/>
                  <a:gd name="T11" fmla="*/ 18 h 132"/>
                  <a:gd name="T12" fmla="*/ 28 w 251"/>
                  <a:gd name="T13" fmla="*/ 66 h 132"/>
                  <a:gd name="T14" fmla="*/ 76 w 251"/>
                  <a:gd name="T15" fmla="*/ 113 h 132"/>
                  <a:gd name="T16" fmla="*/ 109 w 251"/>
                  <a:gd name="T17" fmla="*/ 113 h 132"/>
                  <a:gd name="T18" fmla="*/ 109 w 251"/>
                  <a:gd name="T19" fmla="*/ 132 h 132"/>
                  <a:gd name="T20" fmla="*/ 66 w 251"/>
                  <a:gd name="T21" fmla="*/ 132 h 132"/>
                  <a:gd name="T22" fmla="*/ 0 w 251"/>
                  <a:gd name="T23" fmla="*/ 66 h 132"/>
                  <a:gd name="T24" fmla="*/ 66 w 251"/>
                  <a:gd name="T25" fmla="*/ 0 h 132"/>
                  <a:gd name="T26" fmla="*/ 251 w 251"/>
                  <a:gd name="T27" fmla="*/ 0 h 132"/>
                  <a:gd name="T28" fmla="*/ 251 w 251"/>
                  <a:gd name="T29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51" h="132">
                    <a:moveTo>
                      <a:pt x="251" y="132"/>
                    </a:moveTo>
                    <a:lnTo>
                      <a:pt x="166" y="132"/>
                    </a:lnTo>
                    <a:lnTo>
                      <a:pt x="166" y="113"/>
                    </a:lnTo>
                    <a:lnTo>
                      <a:pt x="232" y="113"/>
                    </a:lnTo>
                    <a:lnTo>
                      <a:pt x="232" y="18"/>
                    </a:lnTo>
                    <a:lnTo>
                      <a:pt x="76" y="18"/>
                    </a:lnTo>
                    <a:lnTo>
                      <a:pt x="28" y="66"/>
                    </a:lnTo>
                    <a:lnTo>
                      <a:pt x="76" y="113"/>
                    </a:lnTo>
                    <a:lnTo>
                      <a:pt x="109" y="113"/>
                    </a:lnTo>
                    <a:lnTo>
                      <a:pt x="109" y="132"/>
                    </a:lnTo>
                    <a:lnTo>
                      <a:pt x="66" y="132"/>
                    </a:lnTo>
                    <a:lnTo>
                      <a:pt x="0" y="66"/>
                    </a:lnTo>
                    <a:lnTo>
                      <a:pt x="66" y="0"/>
                    </a:lnTo>
                    <a:lnTo>
                      <a:pt x="251" y="0"/>
                    </a:lnTo>
                    <a:lnTo>
                      <a:pt x="251" y="132"/>
                    </a:lnTo>
                    <a:close/>
                  </a:path>
                </a:pathLst>
              </a:custGeom>
              <a:solidFill>
                <a:srgbClr val="2A50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ea typeface="KoPub돋움체 Medium" panose="00000600000000000000" pitchFamily="2" charset="-127"/>
                </a:endParaRPr>
              </a:p>
            </p:txBody>
          </p:sp>
          <p:sp>
            <p:nvSpPr>
              <p:cNvPr id="108" name="Rectangle 1625">
                <a:extLst>
                  <a:ext uri="{FF2B5EF4-FFF2-40B4-BE49-F238E27FC236}">
                    <a16:creationId xmlns:a16="http://schemas.microsoft.com/office/drawing/2014/main" id="{37D98869-E417-C9DC-F9E1-EE04E399C4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50801" y="5790100"/>
                <a:ext cx="12954" cy="13795"/>
              </a:xfrm>
              <a:prstGeom prst="rect">
                <a:avLst/>
              </a:prstGeom>
              <a:solidFill>
                <a:srgbClr val="2A50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ea typeface="KoPub돋움체 Medium" panose="00000600000000000000" pitchFamily="2" charset="-127"/>
                </a:endParaRPr>
              </a:p>
            </p:txBody>
          </p:sp>
        </p:grpSp>
      </p:grpSp>
      <p:sp>
        <p:nvSpPr>
          <p:cNvPr id="113" name="Rectangle 6">
            <a:extLst>
              <a:ext uri="{FF2B5EF4-FFF2-40B4-BE49-F238E27FC236}">
                <a16:creationId xmlns:a16="http://schemas.microsoft.com/office/drawing/2014/main" id="{12BEC516-75B4-C5AD-707D-FEFFDD0516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406" y="4072994"/>
            <a:ext cx="2646832" cy="184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10" tIns="0" rIns="3810" bIns="0">
            <a:spAutoFit/>
          </a:bodyPr>
          <a:lstStyle>
            <a:lvl1pPr marL="342900" indent="-3429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1pPr>
            <a:lvl2pPr marL="144463" indent="-142875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2pPr>
            <a:lvl3pPr marL="11430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3pPr>
            <a:lvl4pPr marL="16002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4pPr>
            <a:lvl5pPr marL="20574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9pPr>
          </a:lstStyle>
          <a:p>
            <a:pPr lvl="1" eaLnBrk="1" hangingPunct="1">
              <a:lnSpc>
                <a:spcPct val="150000"/>
              </a:lnSpc>
              <a:buSzPct val="120000"/>
              <a:buFontTx/>
              <a:buChar char="•"/>
            </a:pPr>
            <a:r>
              <a:rPr lang="en-US" altLang="ko-KR">
                <a:solidFill>
                  <a:srgbClr val="404040"/>
                </a:solidFill>
                <a:latin typeface="+mj-ea"/>
                <a:ea typeface="+mj-ea"/>
              </a:rPr>
              <a:t>GS</a:t>
            </a:r>
            <a:r>
              <a:rPr lang="ko-KR" altLang="en-US">
                <a:solidFill>
                  <a:srgbClr val="404040"/>
                </a:solidFill>
                <a:latin typeface="+mj-ea"/>
                <a:ea typeface="+mj-ea"/>
              </a:rPr>
              <a:t>인증</a:t>
            </a:r>
            <a:br>
              <a:rPr lang="en-US" altLang="ko-KR" sz="14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</a:br>
            <a: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- GS</a:t>
            </a:r>
            <a:r>
              <a:rPr lang="ko-KR" altLang="en-US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인증 </a:t>
            </a:r>
            <a: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1</a:t>
            </a:r>
            <a:r>
              <a:rPr lang="ko-KR" altLang="en-US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등급 소프트웨어</a:t>
            </a:r>
            <a: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(</a:t>
            </a:r>
            <a:r>
              <a:rPr lang="ko-KR" altLang="en-US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완료</a:t>
            </a:r>
            <a: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)</a:t>
            </a:r>
            <a:endParaRPr lang="en-US" altLang="ko-KR" sz="14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lvl="1" eaLnBrk="1" hangingPunct="1">
              <a:lnSpc>
                <a:spcPct val="150000"/>
              </a:lnSpc>
              <a:buSzPct val="120000"/>
              <a:buFontTx/>
              <a:buChar char="•"/>
            </a:pPr>
            <a:r>
              <a:rPr lang="ko-KR" altLang="en-US">
                <a:solidFill>
                  <a:srgbClr val="404040"/>
                </a:solidFill>
                <a:latin typeface="+mj-ea"/>
                <a:ea typeface="+mj-ea"/>
              </a:rPr>
              <a:t>특허등록</a:t>
            </a:r>
            <a:br>
              <a:rPr lang="en-US" altLang="ko-KR" sz="20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</a:br>
            <a: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-</a:t>
            </a:r>
            <a:r>
              <a:rPr lang="ko-KR" altLang="en-US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디지털 콘텐츠 필터링 기술</a:t>
            </a:r>
            <a:endParaRPr lang="en-US" altLang="ko-KR" sz="11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lvl="1" eaLnBrk="1" hangingPunct="1">
              <a:lnSpc>
                <a:spcPct val="150000"/>
              </a:lnSpc>
              <a:buSzPct val="120000"/>
              <a:buFontTx/>
              <a:buChar char="•"/>
            </a:pPr>
            <a:r>
              <a:rPr lang="ko-KR" altLang="en-US">
                <a:solidFill>
                  <a:srgbClr val="404040"/>
                </a:solidFill>
                <a:latin typeface="+mj-ea"/>
                <a:ea typeface="+mj-ea"/>
              </a:rPr>
              <a:t>조달청 나라장터 등록</a:t>
            </a:r>
            <a:br>
              <a:rPr lang="en-US" altLang="ko-KR" sz="14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</a:br>
            <a: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-2022</a:t>
            </a:r>
            <a:r>
              <a:rPr lang="ko-KR" altLang="en-US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년 </a:t>
            </a:r>
            <a: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8</a:t>
            </a:r>
            <a:r>
              <a:rPr lang="ko-KR" altLang="en-US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월 등록 예정</a:t>
            </a:r>
            <a: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(</a:t>
            </a:r>
            <a:r>
              <a:rPr lang="ko-KR" altLang="en-US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진행중</a:t>
            </a:r>
            <a: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291324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0BA4458-1083-63A5-5760-FEF0C74D5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부가 기능</a:t>
            </a:r>
            <a:r>
              <a:rPr lang="en-US" altLang="ko-KR"/>
              <a:t>(</a:t>
            </a:r>
            <a:r>
              <a:rPr lang="ko-KR" altLang="en-US"/>
              <a:t>협력사</a:t>
            </a:r>
            <a:r>
              <a:rPr lang="en-US" altLang="ko-KR"/>
              <a:t>)</a:t>
            </a:r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A9F77DE-39F3-5FF3-C65B-06881436D7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>
                <a:solidFill>
                  <a:srgbClr val="418AE8"/>
                </a:solidFill>
              </a:rPr>
              <a:t>메타버스</a:t>
            </a:r>
            <a:r>
              <a:rPr lang="en-US" altLang="ko-KR"/>
              <a:t> </a:t>
            </a:r>
            <a:r>
              <a:rPr lang="ko-KR" altLang="en-US"/>
              <a:t>서비스 연동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344ACC1-AE15-A032-06B3-231A68A98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15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09B349-F30D-6603-FD9E-819219B5BA02}"/>
              </a:ext>
            </a:extLst>
          </p:cNvPr>
          <p:cNvSpPr txBox="1"/>
          <p:nvPr/>
        </p:nvSpPr>
        <p:spPr>
          <a:xfrm>
            <a:off x="509016" y="1146628"/>
            <a:ext cx="37664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>
                <a:latin typeface="+mn-ea"/>
              </a:rPr>
              <a:t>#1. </a:t>
            </a:r>
            <a:r>
              <a:rPr lang="ko-KR" altLang="en-US" sz="1600">
                <a:latin typeface="+mn-ea"/>
              </a:rPr>
              <a:t>부가 기능</a:t>
            </a:r>
            <a:r>
              <a:rPr lang="en-US" altLang="ko-KR" sz="1600">
                <a:latin typeface="+mn-ea"/>
              </a:rPr>
              <a:t>(</a:t>
            </a:r>
            <a:r>
              <a:rPr lang="ko-KR" altLang="en-US" sz="1600">
                <a:latin typeface="+mn-ea"/>
              </a:rPr>
              <a:t>협력사</a:t>
            </a:r>
            <a:r>
              <a:rPr lang="en-US" altLang="ko-KR" sz="1600">
                <a:latin typeface="+mn-ea"/>
              </a:rPr>
              <a:t>)</a:t>
            </a:r>
            <a:endParaRPr lang="ko-KR" altLang="en-US" sz="1600">
              <a:latin typeface="+mn-ea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659D605-F886-04CF-7783-584604363988}"/>
              </a:ext>
            </a:extLst>
          </p:cNvPr>
          <p:cNvGrpSpPr/>
          <p:nvPr/>
        </p:nvGrpSpPr>
        <p:grpSpPr>
          <a:xfrm>
            <a:off x="333829" y="4862287"/>
            <a:ext cx="2576291" cy="1929608"/>
            <a:chOff x="751372" y="3319397"/>
            <a:chExt cx="3357288" cy="2530693"/>
          </a:xfrm>
        </p:grpSpPr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1C249B33-A3C5-D0EC-BD6A-89FB19CDA9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5469" y="4059227"/>
              <a:ext cx="1653191" cy="1653191"/>
            </a:xfrm>
            <a:prstGeom prst="rect">
              <a:avLst/>
            </a:prstGeom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4F5FE905-7B73-8016-246A-169BD6C6EE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372" y="3319397"/>
              <a:ext cx="2530693" cy="2530693"/>
            </a:xfrm>
            <a:prstGeom prst="rect">
              <a:avLst/>
            </a:prstGeom>
          </p:spPr>
        </p:pic>
      </p:grpSp>
      <p:pic>
        <p:nvPicPr>
          <p:cNvPr id="15" name="그림 14">
            <a:extLst>
              <a:ext uri="{FF2B5EF4-FFF2-40B4-BE49-F238E27FC236}">
                <a16:creationId xmlns:a16="http://schemas.microsoft.com/office/drawing/2014/main" id="{48BF4E96-78FF-4E8E-CD66-35E015C689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1232" y="3471052"/>
            <a:ext cx="5594219" cy="3146748"/>
          </a:xfrm>
          <a:prstGeom prst="rect">
            <a:avLst/>
          </a:prstGeom>
        </p:spPr>
      </p:pic>
      <p:pic>
        <p:nvPicPr>
          <p:cNvPr id="16" name="그림 15" descr="텍스트, 전자기기, 스크린샷, 디스플레이이(가) 표시된 사진&#10;&#10;자동 생성된 설명">
            <a:extLst>
              <a:ext uri="{FF2B5EF4-FFF2-40B4-BE49-F238E27FC236}">
                <a16:creationId xmlns:a16="http://schemas.microsoft.com/office/drawing/2014/main" id="{71720139-FC2D-E6E2-9324-FA3AE6AE25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235" y="1900784"/>
            <a:ext cx="2716829" cy="1528216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53801D8C-5637-ADFE-9BB9-BEC3C5569B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490" y="3471052"/>
            <a:ext cx="2716828" cy="1528216"/>
          </a:xfrm>
          <a:prstGeom prst="rect">
            <a:avLst/>
          </a:prstGeom>
        </p:spPr>
      </p:pic>
      <p:pic>
        <p:nvPicPr>
          <p:cNvPr id="18" name="그림 17" descr="텍스트이(가) 표시된 사진&#10;&#10;자동 생성된 설명">
            <a:extLst>
              <a:ext uri="{FF2B5EF4-FFF2-40B4-BE49-F238E27FC236}">
                <a16:creationId xmlns:a16="http://schemas.microsoft.com/office/drawing/2014/main" id="{2E594FE1-0503-56F5-67B9-2E00FDBFD1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0822" y="1900784"/>
            <a:ext cx="2716828" cy="1528216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AA0CBA47-6BE5-3CB9-7CA0-4173724258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71490" y="5083372"/>
            <a:ext cx="2716828" cy="153352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57D562B-277A-BB0C-7D44-771FD9BD5390}"/>
              </a:ext>
            </a:extLst>
          </p:cNvPr>
          <p:cNvSpPr txBox="1"/>
          <p:nvPr/>
        </p:nvSpPr>
        <p:spPr>
          <a:xfrm>
            <a:off x="531876" y="2111097"/>
            <a:ext cx="32345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기관 메타버스 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MAP </a:t>
            </a: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생성</a:t>
            </a:r>
            <a:endParaRPr lang="en-US" altLang="ko-KR" sz="140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지역 랜드마크 콘텐츠 생성</a:t>
            </a:r>
            <a:endParaRPr lang="en-US" altLang="ko-KR" sz="140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메타버스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AR, VR </a:t>
            </a: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강좌 진행</a:t>
            </a:r>
            <a:endParaRPr lang="en-US" altLang="ko-KR" sz="140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강사 양성 교육 지원</a:t>
            </a: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9E2D20F0-B30D-7BEB-0461-74A238D0E39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7" r="36026"/>
          <a:stretch/>
        </p:blipFill>
        <p:spPr>
          <a:xfrm>
            <a:off x="5009535" y="1485182"/>
            <a:ext cx="939516" cy="1935322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B8A89C8C-16A3-1D0D-FEBC-614D844A87D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041" y="2119039"/>
            <a:ext cx="1622234" cy="121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2150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0BA4458-1083-63A5-5760-FEF0C74D5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부가 기능</a:t>
            </a:r>
            <a:r>
              <a:rPr lang="en-US" altLang="ko-KR"/>
              <a:t>(</a:t>
            </a:r>
            <a:r>
              <a:rPr lang="ko-KR" altLang="en-US"/>
              <a:t>협력사</a:t>
            </a:r>
            <a:r>
              <a:rPr lang="en-US" altLang="ko-KR"/>
              <a:t>)</a:t>
            </a:r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A9F77DE-39F3-5FF3-C65B-06881436D7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>
                <a:solidFill>
                  <a:srgbClr val="418AE8"/>
                </a:solidFill>
              </a:rPr>
              <a:t>스마트 </a:t>
            </a:r>
            <a:r>
              <a:rPr lang="ko-KR" altLang="en-US" err="1">
                <a:solidFill>
                  <a:srgbClr val="418AE8"/>
                </a:solidFill>
              </a:rPr>
              <a:t>사이니즈</a:t>
            </a:r>
            <a:r>
              <a:rPr lang="ko-KR" altLang="en-US">
                <a:solidFill>
                  <a:srgbClr val="418AE8"/>
                </a:solidFill>
              </a:rPr>
              <a:t> </a:t>
            </a:r>
            <a:r>
              <a:rPr lang="ko-KR" altLang="en-US"/>
              <a:t>서비스 연동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344ACC1-AE15-A032-06B3-231A68A98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16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09B349-F30D-6603-FD9E-819219B5BA02}"/>
              </a:ext>
            </a:extLst>
          </p:cNvPr>
          <p:cNvSpPr txBox="1"/>
          <p:nvPr/>
        </p:nvSpPr>
        <p:spPr>
          <a:xfrm>
            <a:off x="509016" y="1146628"/>
            <a:ext cx="37664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>
                <a:latin typeface="+mn-ea"/>
              </a:rPr>
              <a:t>#2. </a:t>
            </a:r>
            <a:r>
              <a:rPr lang="ko-KR" altLang="en-US" sz="1600">
                <a:latin typeface="+mn-ea"/>
              </a:rPr>
              <a:t>부가 기능</a:t>
            </a:r>
            <a:r>
              <a:rPr lang="en-US" altLang="ko-KR" sz="1600">
                <a:latin typeface="+mn-ea"/>
              </a:rPr>
              <a:t>(</a:t>
            </a:r>
            <a:r>
              <a:rPr lang="ko-KR" altLang="en-US" sz="1600">
                <a:latin typeface="+mn-ea"/>
              </a:rPr>
              <a:t>협력사</a:t>
            </a:r>
            <a:r>
              <a:rPr lang="en-US" altLang="ko-KR" sz="1600">
                <a:latin typeface="+mn-ea"/>
              </a:rPr>
              <a:t>)</a:t>
            </a:r>
            <a:endParaRPr lang="ko-KR" altLang="en-US" sz="1600">
              <a:latin typeface="+mn-ea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2FEC709-66E6-7ABD-ED02-B23AE0B0B549}"/>
              </a:ext>
            </a:extLst>
          </p:cNvPr>
          <p:cNvSpPr txBox="1"/>
          <p:nvPr/>
        </p:nvSpPr>
        <p:spPr>
          <a:xfrm>
            <a:off x="531876" y="2111097"/>
            <a:ext cx="43521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키오스크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디지털 </a:t>
            </a:r>
            <a:r>
              <a:rPr lang="ko-KR" altLang="en-US" sz="1400" err="1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사이니즈</a:t>
            </a: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서비스 연동</a:t>
            </a:r>
            <a:endParaRPr lang="en-US" altLang="ko-KR" sz="140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프로그램실 태블릿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(</a:t>
            </a: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사용여부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출석체크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예약현황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)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키오스크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(</a:t>
            </a: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기관 광고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강좌 안내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/</a:t>
            </a: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신청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출석체크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)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기관 대관공간 출입통제 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</a:t>
            </a:r>
            <a:endParaRPr lang="ko-KR" altLang="en-US" sz="140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CCD3BFB3-6C87-CE6B-5576-634070ACF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7999" y="4005780"/>
            <a:ext cx="6264575" cy="2751055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366DEE6D-5461-4D35-9320-0240D90BFB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903"/>
          <a:stretch/>
        </p:blipFill>
        <p:spPr>
          <a:xfrm>
            <a:off x="3771423" y="2971152"/>
            <a:ext cx="1561142" cy="3862388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3B6F44A5-C895-45E5-5F74-CCCEAFC678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3777" y="1763486"/>
            <a:ext cx="2250275" cy="2142138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D5342EA6-BDCB-E974-70C9-C1776734B0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7607" y="2337066"/>
            <a:ext cx="2620736" cy="1668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7420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0BA4458-1083-63A5-5760-FEF0C74D5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부가 기능</a:t>
            </a:r>
            <a:r>
              <a:rPr lang="en-US" altLang="ko-KR"/>
              <a:t>(</a:t>
            </a:r>
            <a:r>
              <a:rPr lang="ko-KR" altLang="en-US"/>
              <a:t>협력사</a:t>
            </a:r>
            <a:r>
              <a:rPr lang="en-US" altLang="ko-KR"/>
              <a:t>)</a:t>
            </a:r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A9F77DE-39F3-5FF3-C65B-06881436D7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>
                <a:solidFill>
                  <a:srgbClr val="418AE8"/>
                </a:solidFill>
              </a:rPr>
              <a:t>스마트 사물함 </a:t>
            </a:r>
            <a:r>
              <a:rPr lang="ko-KR" altLang="en-US"/>
              <a:t>서비스 연동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344ACC1-AE15-A032-06B3-231A68A98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17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09B349-F30D-6603-FD9E-819219B5BA02}"/>
              </a:ext>
            </a:extLst>
          </p:cNvPr>
          <p:cNvSpPr txBox="1"/>
          <p:nvPr/>
        </p:nvSpPr>
        <p:spPr>
          <a:xfrm>
            <a:off x="509016" y="1146628"/>
            <a:ext cx="37664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>
                <a:latin typeface="+mn-ea"/>
              </a:rPr>
              <a:t>#2. </a:t>
            </a:r>
            <a:r>
              <a:rPr lang="ko-KR" altLang="en-US" sz="1600">
                <a:latin typeface="+mn-ea"/>
              </a:rPr>
              <a:t>부가 기능</a:t>
            </a:r>
            <a:r>
              <a:rPr lang="en-US" altLang="ko-KR" sz="1600">
                <a:latin typeface="+mn-ea"/>
              </a:rPr>
              <a:t>(</a:t>
            </a:r>
            <a:r>
              <a:rPr lang="ko-KR" altLang="en-US" sz="1600">
                <a:latin typeface="+mn-ea"/>
              </a:rPr>
              <a:t>협력사</a:t>
            </a:r>
            <a:r>
              <a:rPr lang="en-US" altLang="ko-KR" sz="1600">
                <a:latin typeface="+mn-ea"/>
              </a:rPr>
              <a:t>)</a:t>
            </a:r>
            <a:endParaRPr lang="ko-KR" altLang="en-US" sz="1600">
              <a:latin typeface="+mn-ea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2FEC709-66E6-7ABD-ED02-B23AE0B0B549}"/>
              </a:ext>
            </a:extLst>
          </p:cNvPr>
          <p:cNvSpPr txBox="1"/>
          <p:nvPr/>
        </p:nvSpPr>
        <p:spPr>
          <a:xfrm>
            <a:off x="531876" y="2111097"/>
            <a:ext cx="4352181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기존 낡은 사물함을 스마트 사물함으로 교체</a:t>
            </a:r>
            <a:endParaRPr lang="en-US" altLang="ko-KR" sz="1400">
              <a:latin typeface="KoPub돋움체 Light" panose="00000300000000000000" pitchFamily="2" charset="-127"/>
              <a:ea typeface="KoPub돋움체 Light"/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사물함키 교환 및 관리 인건비 감소</a:t>
            </a:r>
            <a:endParaRPr lang="en-US" altLang="ko-KR" sz="1400">
              <a:latin typeface="KoPub돋움체 Light" panose="00000300000000000000" pitchFamily="2" charset="-127"/>
              <a:ea typeface="KoPub돋움체 Light"/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altLang="ko-KR" sz="1400">
                <a:latin typeface="KoPub돋움체 Light" panose="00000300000000000000" pitchFamily="2" charset="-127"/>
                <a:ea typeface="KoPub돋움체 Light"/>
              </a:rPr>
              <a:t>AIATTI </a:t>
            </a:r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회원</a:t>
            </a:r>
            <a:r>
              <a:rPr lang="en-US" altLang="ko-KR" sz="1400">
                <a:latin typeface="KoPub돋움체 Light" panose="00000300000000000000" pitchFamily="2" charset="-127"/>
                <a:ea typeface="KoPub돋움체 Light"/>
              </a:rPr>
              <a:t> QRcode </a:t>
            </a:r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인증 및 통합 관리  </a:t>
            </a:r>
            <a:endParaRPr lang="ko-KR" altLang="en-US" sz="140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F987C9C5-618E-7D65-E69D-485D1D7352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9564" y="1993190"/>
            <a:ext cx="7916527" cy="4763645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91791D0E-ED4D-B67A-527A-3346B228A1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822" y="3685450"/>
            <a:ext cx="3588175" cy="273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3820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12D9AA4E-C43E-5E1E-BC7F-F494CB531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가격 및 구성</a:t>
            </a:r>
          </a:p>
        </p:txBody>
      </p:sp>
      <p:sp>
        <p:nvSpPr>
          <p:cNvPr id="22" name="내용 개체 틀 21">
            <a:extLst>
              <a:ext uri="{FF2B5EF4-FFF2-40B4-BE49-F238E27FC236}">
                <a16:creationId xmlns:a16="http://schemas.microsoft.com/office/drawing/2014/main" id="{442AB77A-BF56-A21A-96E8-8691E8C902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>
                <a:solidFill>
                  <a:srgbClr val="418AE8"/>
                </a:solidFill>
              </a:rPr>
              <a:t>제품가격</a:t>
            </a:r>
            <a:r>
              <a:rPr lang="ko-KR" altLang="en-US"/>
              <a:t>은 이렇게 구성하였습니다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B34CBD0B-B969-92A5-0738-A5654B7C7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18</a:t>
            </a:fld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D201E6-F77D-3011-0F27-62895F4FF99F}"/>
              </a:ext>
            </a:extLst>
          </p:cNvPr>
          <p:cNvSpPr txBox="1"/>
          <p:nvPr/>
        </p:nvSpPr>
        <p:spPr>
          <a:xfrm>
            <a:off x="665748" y="5274135"/>
            <a:ext cx="3462807" cy="3336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12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8</a:t>
            </a:r>
            <a:r>
              <a:rPr lang="ko-KR" altLang="en-US" sz="12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월말 조달청 나라장터 등록 예정 </a:t>
            </a:r>
            <a:r>
              <a:rPr lang="en-US" altLang="ko-KR" sz="12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(SW</a:t>
            </a:r>
            <a:r>
              <a:rPr lang="ko-KR" altLang="en-US" sz="12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제품</a:t>
            </a:r>
            <a:r>
              <a:rPr lang="en-US" altLang="ko-KR" sz="12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)</a:t>
            </a: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F088DCFE-891D-E59E-1AF9-45212605C0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217845"/>
              </p:ext>
            </p:extLst>
          </p:nvPr>
        </p:nvGraphicFramePr>
        <p:xfrm>
          <a:off x="665748" y="3592286"/>
          <a:ext cx="5273750" cy="1599337"/>
        </p:xfrm>
        <a:graphic>
          <a:graphicData uri="http://schemas.openxmlformats.org/drawingml/2006/table">
            <a:tbl>
              <a:tblPr>
                <a:tableStyleId>{5FD0F851-EC5A-4D38-B0AD-8093EC10F338}</a:tableStyleId>
              </a:tblPr>
              <a:tblGrid>
                <a:gridCol w="1928037">
                  <a:extLst>
                    <a:ext uri="{9D8B030D-6E8A-4147-A177-3AD203B41FA5}">
                      <a16:colId xmlns:a16="http://schemas.microsoft.com/office/drawing/2014/main" val="1487008802"/>
                    </a:ext>
                  </a:extLst>
                </a:gridCol>
                <a:gridCol w="1511909">
                  <a:extLst>
                    <a:ext uri="{9D8B030D-6E8A-4147-A177-3AD203B41FA5}">
                      <a16:colId xmlns:a16="http://schemas.microsoft.com/office/drawing/2014/main" val="3662253832"/>
                    </a:ext>
                  </a:extLst>
                </a:gridCol>
                <a:gridCol w="1833804">
                  <a:extLst>
                    <a:ext uri="{9D8B030D-6E8A-4147-A177-3AD203B41FA5}">
                      <a16:colId xmlns:a16="http://schemas.microsoft.com/office/drawing/2014/main" val="2403978279"/>
                    </a:ext>
                  </a:extLst>
                </a:gridCol>
              </a:tblGrid>
              <a:tr h="3438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>
                          <a:solidFill>
                            <a:schemeClr val="bg1"/>
                          </a:solidFill>
                          <a:effectLst/>
                        </a:rPr>
                        <a:t>구분</a:t>
                      </a:r>
                      <a:endParaRPr lang="ko-KR" altLang="en-US" sz="1500" b="1" kern="0" spc="0">
                        <a:solidFill>
                          <a:schemeClr val="bg1"/>
                        </a:solidFill>
                        <a:effectLst/>
                        <a:latin typeface="KoPub돋움체 Light" panose="00000300000000000000" pitchFamily="2" charset="-127"/>
                        <a:ea typeface="KoPub돋움체 Light" panose="00000300000000000000" pitchFamily="2" charset="-127"/>
                      </a:endParaRPr>
                    </a:p>
                  </a:txBody>
                  <a:tcPr marL="64770" marR="64770" marT="0" marB="0" anchor="ctr">
                    <a:gradFill>
                      <a:gsLst>
                        <a:gs pos="0">
                          <a:srgbClr val="418AE8"/>
                        </a:gs>
                        <a:gs pos="100000">
                          <a:srgbClr val="009DD9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>
                          <a:solidFill>
                            <a:schemeClr val="bg1"/>
                          </a:solidFill>
                          <a:effectLst/>
                        </a:rPr>
                        <a:t>금액</a:t>
                      </a:r>
                      <a:endParaRPr lang="ko-KR" altLang="en-US" sz="1500" b="1" kern="0" spc="0">
                        <a:solidFill>
                          <a:schemeClr val="bg1"/>
                        </a:solidFill>
                        <a:effectLst/>
                        <a:latin typeface="KoPub돋움체 Light" panose="00000300000000000000" pitchFamily="2" charset="-127"/>
                        <a:ea typeface="KoPub돋움체 Light" panose="00000300000000000000" pitchFamily="2" charset="-127"/>
                      </a:endParaRPr>
                    </a:p>
                  </a:txBody>
                  <a:tcPr marL="64770" marR="64770" marT="0" marB="0" anchor="ctr">
                    <a:gradFill>
                      <a:gsLst>
                        <a:gs pos="0">
                          <a:srgbClr val="418AE8"/>
                        </a:gs>
                        <a:gs pos="100000">
                          <a:srgbClr val="009DD9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>
                          <a:solidFill>
                            <a:schemeClr val="bg1"/>
                          </a:solidFill>
                          <a:effectLst/>
                        </a:rPr>
                        <a:t>비고</a:t>
                      </a:r>
                      <a:endParaRPr lang="ko-KR" altLang="en-US" sz="1500" b="1" kern="0" spc="0">
                        <a:solidFill>
                          <a:schemeClr val="bg1"/>
                        </a:solidFill>
                        <a:effectLst/>
                        <a:latin typeface="KoPub돋움체 Light" panose="00000300000000000000" pitchFamily="2" charset="-127"/>
                        <a:ea typeface="KoPub돋움체 Light" panose="00000300000000000000" pitchFamily="2" charset="-127"/>
                      </a:endParaRPr>
                    </a:p>
                  </a:txBody>
                  <a:tcPr marL="64770" marR="64770" marT="0" marB="0" anchor="ctr">
                    <a:gradFill>
                      <a:gsLst>
                        <a:gs pos="0">
                          <a:srgbClr val="418AE8"/>
                        </a:gs>
                        <a:gs pos="100000">
                          <a:srgbClr val="009DD9"/>
                        </a:gs>
                      </a:gsLst>
                      <a:lin ang="162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648309494"/>
                  </a:ext>
                </a:extLst>
              </a:tr>
              <a:tr h="4185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404040"/>
                          </a:solidFill>
                          <a:effectLst/>
                        </a:rPr>
                        <a:t>AIATTI – Standard</a:t>
                      </a:r>
                      <a:endParaRPr lang="en-US" sz="1400" kern="0" spc="0">
                        <a:solidFill>
                          <a:srgbClr val="404040"/>
                        </a:solidFill>
                        <a:effectLst/>
                        <a:latin typeface="KoPub돋움체 Light" panose="00000300000000000000" pitchFamily="2" charset="-127"/>
                        <a:ea typeface="KoPub돋움체 Light" panose="00000300000000000000" pitchFamily="2" charset="-127"/>
                      </a:endParaRPr>
                    </a:p>
                  </a:txBody>
                  <a:tcPr marL="64770" marR="64770" marT="17907" marB="17907">
                    <a:lnR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404040"/>
                          </a:solidFill>
                          <a:effectLst/>
                        </a:rPr>
                        <a:t>200,000</a:t>
                      </a:r>
                      <a:endParaRPr lang="en-US" sz="1400" kern="0" spc="0">
                        <a:solidFill>
                          <a:srgbClr val="404040"/>
                        </a:solidFill>
                        <a:effectLst/>
                        <a:latin typeface="KoPub돋움체 Light" panose="00000300000000000000" pitchFamily="2" charset="-127"/>
                        <a:ea typeface="KoPub돋움체 Light" panose="00000300000000000000" pitchFamily="2" charset="-127"/>
                      </a:endParaRPr>
                    </a:p>
                  </a:txBody>
                  <a:tcPr marL="64770" marR="144000" marT="17907" marB="17907">
                    <a:lnL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404040"/>
                          </a:solidFill>
                          <a:effectLst/>
                        </a:rPr>
                        <a:t>독립기관 </a:t>
                      </a:r>
                      <a:r>
                        <a:rPr lang="en-US" altLang="ko-KR" sz="1400" kern="0" spc="0">
                          <a:solidFill>
                            <a:srgbClr val="404040"/>
                          </a:solidFill>
                          <a:effectLst/>
                        </a:rPr>
                        <a:t>(</a:t>
                      </a:r>
                      <a:r>
                        <a:rPr lang="ko-KR" altLang="en-US" sz="1400" kern="0" spc="0">
                          <a:solidFill>
                            <a:srgbClr val="404040"/>
                          </a:solidFill>
                          <a:effectLst/>
                        </a:rPr>
                        <a:t>운영관리</a:t>
                      </a:r>
                      <a:r>
                        <a:rPr lang="en-US" altLang="ko-KR" sz="1400" kern="0" spc="0">
                          <a:solidFill>
                            <a:srgbClr val="404040"/>
                          </a:solidFill>
                          <a:effectLst/>
                        </a:rPr>
                        <a:t>)</a:t>
                      </a:r>
                      <a:endParaRPr lang="ko-KR" altLang="en-US" sz="1400" kern="0" spc="0">
                        <a:solidFill>
                          <a:srgbClr val="404040"/>
                        </a:solidFill>
                        <a:effectLst/>
                        <a:latin typeface="KoPub돋움체 Light" panose="00000300000000000000" pitchFamily="2" charset="-127"/>
                        <a:ea typeface="KoPub돋움체 Light" panose="00000300000000000000" pitchFamily="2" charset="-127"/>
                      </a:endParaRPr>
                    </a:p>
                  </a:txBody>
                  <a:tcPr marL="64770" marR="64770" marT="17907" marB="17907">
                    <a:lnL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047043"/>
                  </a:ext>
                </a:extLst>
              </a:tr>
              <a:tr h="4185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404040"/>
                          </a:solidFill>
                          <a:effectLst/>
                        </a:rPr>
                        <a:t>AIATTI - Enterprise</a:t>
                      </a:r>
                      <a:endParaRPr lang="en-US" sz="1400" kern="0" spc="0" dirty="0">
                        <a:solidFill>
                          <a:srgbClr val="404040"/>
                        </a:solidFill>
                        <a:effectLst/>
                        <a:latin typeface="KoPub돋움체 Light" panose="00000300000000000000" pitchFamily="2" charset="-127"/>
                        <a:ea typeface="KoPub돋움체 Light" panose="00000300000000000000" pitchFamily="2" charset="-127"/>
                      </a:endParaRPr>
                    </a:p>
                  </a:txBody>
                  <a:tcPr marL="64770" marR="64770" marT="17907" marB="17907">
                    <a:lnR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404040"/>
                          </a:solidFill>
                          <a:effectLst/>
                        </a:rPr>
                        <a:t>400,000</a:t>
                      </a:r>
                      <a:endParaRPr lang="en-US" sz="1400" kern="0" spc="0">
                        <a:solidFill>
                          <a:srgbClr val="404040"/>
                        </a:solidFill>
                        <a:effectLst/>
                        <a:latin typeface="KoPub돋움체 Light" panose="00000300000000000000" pitchFamily="2" charset="-127"/>
                        <a:ea typeface="KoPub돋움체 Light" panose="00000300000000000000" pitchFamily="2" charset="-127"/>
                      </a:endParaRPr>
                    </a:p>
                  </a:txBody>
                  <a:tcPr marL="64770" marR="144000" marT="17907" marB="17907">
                    <a:lnL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404040"/>
                          </a:solidFill>
                          <a:effectLst/>
                        </a:rPr>
                        <a:t>상급기관 </a:t>
                      </a:r>
                      <a:r>
                        <a:rPr lang="en-US" altLang="ko-KR" sz="1400" kern="0" spc="0">
                          <a:solidFill>
                            <a:srgbClr val="404040"/>
                          </a:solidFill>
                          <a:effectLst/>
                        </a:rPr>
                        <a:t>(</a:t>
                      </a:r>
                      <a:r>
                        <a:rPr lang="ko-KR" altLang="en-US" sz="1400" kern="0" spc="0">
                          <a:solidFill>
                            <a:srgbClr val="404040"/>
                          </a:solidFill>
                          <a:effectLst/>
                        </a:rPr>
                        <a:t>통합관리</a:t>
                      </a:r>
                      <a:r>
                        <a:rPr lang="en-US" altLang="ko-KR" sz="1400" kern="0" spc="0">
                          <a:solidFill>
                            <a:srgbClr val="404040"/>
                          </a:solidFill>
                          <a:effectLst/>
                        </a:rPr>
                        <a:t>)</a:t>
                      </a:r>
                      <a:endParaRPr lang="ko-KR" altLang="en-US" sz="1400" kern="0" spc="0">
                        <a:solidFill>
                          <a:srgbClr val="404040"/>
                        </a:solidFill>
                        <a:effectLst/>
                        <a:latin typeface="KoPub돋움체 Light" panose="00000300000000000000" pitchFamily="2" charset="-127"/>
                        <a:ea typeface="KoPub돋움체 Light" panose="00000300000000000000" pitchFamily="2" charset="-127"/>
                      </a:endParaRPr>
                    </a:p>
                  </a:txBody>
                  <a:tcPr marL="64770" marR="64770" marT="17907" marB="17907">
                    <a:lnL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8710151"/>
                  </a:ext>
                </a:extLst>
              </a:tr>
              <a:tr h="4185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404040"/>
                          </a:solidFill>
                          <a:effectLst/>
                        </a:rPr>
                        <a:t>커스터마이징</a:t>
                      </a:r>
                      <a:endParaRPr lang="ko-KR" altLang="en-US" sz="1400" kern="0" spc="0">
                        <a:solidFill>
                          <a:srgbClr val="404040"/>
                        </a:solidFill>
                        <a:effectLst/>
                        <a:latin typeface="KoPub돋움체 Light" panose="00000300000000000000" pitchFamily="2" charset="-127"/>
                        <a:ea typeface="KoPub돋움체 Light" panose="00000300000000000000" pitchFamily="2" charset="-127"/>
                      </a:endParaRPr>
                    </a:p>
                  </a:txBody>
                  <a:tcPr marL="64770" marR="64770" marT="17907" marB="17907">
                    <a:lnR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404040"/>
                          </a:solidFill>
                          <a:effectLst/>
                        </a:rPr>
                        <a:t>500</a:t>
                      </a:r>
                      <a:endParaRPr lang="en-US" sz="1400" kern="0" spc="0">
                        <a:solidFill>
                          <a:srgbClr val="404040"/>
                        </a:solidFill>
                        <a:effectLst/>
                        <a:latin typeface="KoPub돋움체 Light" panose="00000300000000000000" pitchFamily="2" charset="-127"/>
                        <a:ea typeface="KoPub돋움체 Light" panose="00000300000000000000" pitchFamily="2" charset="-127"/>
                      </a:endParaRPr>
                    </a:p>
                  </a:txBody>
                  <a:tcPr marL="64770" marR="144000" marT="17907" marB="17907">
                    <a:lnL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404040"/>
                          </a:solidFill>
                          <a:effectLst/>
                        </a:rPr>
                        <a:t>1</a:t>
                      </a:r>
                      <a:r>
                        <a:rPr lang="ko-KR" altLang="en-US" sz="1400" kern="0" spc="0" dirty="0">
                          <a:solidFill>
                            <a:srgbClr val="404040"/>
                          </a:solidFill>
                          <a:effectLst/>
                        </a:rPr>
                        <a:t>인</a:t>
                      </a:r>
                      <a:r>
                        <a:rPr lang="en-US" altLang="ko-KR" sz="1400" kern="0" spc="0" dirty="0">
                          <a:solidFill>
                            <a:srgbClr val="404040"/>
                          </a:solidFill>
                          <a:effectLst/>
                        </a:rPr>
                        <a:t>/1</a:t>
                      </a:r>
                      <a:r>
                        <a:rPr lang="ko-KR" altLang="en-US" sz="1400" kern="0" spc="0" dirty="0">
                          <a:solidFill>
                            <a:srgbClr val="404040"/>
                          </a:solidFill>
                          <a:effectLst/>
                        </a:rPr>
                        <a:t>일</a:t>
                      </a:r>
                      <a:endParaRPr lang="ko-KR" altLang="en-US" sz="1400" kern="0" spc="0" dirty="0">
                        <a:solidFill>
                          <a:srgbClr val="404040"/>
                        </a:solidFill>
                        <a:effectLst/>
                        <a:latin typeface="KoPub돋움체 Light" panose="00000300000000000000" pitchFamily="2" charset="-127"/>
                        <a:ea typeface="KoPub돋움체 Light" panose="00000300000000000000" pitchFamily="2" charset="-127"/>
                      </a:endParaRPr>
                    </a:p>
                  </a:txBody>
                  <a:tcPr marL="64770" marR="64770" marT="17907" marB="17907">
                    <a:lnL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8118096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AD6ED8B5-03E4-C419-3E49-16D2BB00ED67}"/>
              </a:ext>
            </a:extLst>
          </p:cNvPr>
          <p:cNvSpPr txBox="1"/>
          <p:nvPr/>
        </p:nvSpPr>
        <p:spPr>
          <a:xfrm>
            <a:off x="4119083" y="3265714"/>
            <a:ext cx="1741823" cy="276999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altLang="ko-KR" sz="12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(</a:t>
            </a:r>
            <a:r>
              <a:rPr lang="ko-KR" altLang="en-US" sz="12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단위 </a:t>
            </a:r>
            <a:r>
              <a:rPr lang="en-US" altLang="ko-KR" sz="12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: </a:t>
            </a:r>
            <a:r>
              <a:rPr lang="ko-KR" altLang="en-US" sz="12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천원 </a:t>
            </a:r>
            <a:r>
              <a:rPr lang="en-US" altLang="ko-KR" sz="12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/ </a:t>
            </a:r>
            <a:r>
              <a:rPr lang="ko-KR" altLang="en-US" sz="12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부가세 별도</a:t>
            </a:r>
            <a:r>
              <a:rPr lang="en-US" altLang="ko-KR" sz="12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)</a:t>
            </a:r>
          </a:p>
        </p:txBody>
      </p:sp>
      <p:grpSp>
        <p:nvGrpSpPr>
          <p:cNvPr id="84" name="그룹 83">
            <a:extLst>
              <a:ext uri="{FF2B5EF4-FFF2-40B4-BE49-F238E27FC236}">
                <a16:creationId xmlns:a16="http://schemas.microsoft.com/office/drawing/2014/main" id="{491BE695-8CA7-E116-655F-AF1A858F85AC}"/>
              </a:ext>
            </a:extLst>
          </p:cNvPr>
          <p:cNvGrpSpPr/>
          <p:nvPr/>
        </p:nvGrpSpPr>
        <p:grpSpPr>
          <a:xfrm>
            <a:off x="9668112" y="5688024"/>
            <a:ext cx="213925" cy="45719"/>
            <a:chOff x="15048433" y="2766307"/>
            <a:chExt cx="213925" cy="45719"/>
          </a:xfrm>
        </p:grpSpPr>
        <p:sp>
          <p:nvSpPr>
            <p:cNvPr id="18" name="타원 17">
              <a:extLst>
                <a:ext uri="{FF2B5EF4-FFF2-40B4-BE49-F238E27FC236}">
                  <a16:creationId xmlns:a16="http://schemas.microsoft.com/office/drawing/2014/main" id="{F055064D-FFDE-BB73-686F-CBCE776783A8}"/>
                </a:ext>
              </a:extLst>
            </p:cNvPr>
            <p:cNvSpPr/>
            <p:nvPr/>
          </p:nvSpPr>
          <p:spPr>
            <a:xfrm>
              <a:off x="15048433" y="2766307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B1D3F917-7FD5-EC8C-8286-13707E7A34C0}"/>
                </a:ext>
              </a:extLst>
            </p:cNvPr>
            <p:cNvSpPr/>
            <p:nvPr/>
          </p:nvSpPr>
          <p:spPr>
            <a:xfrm>
              <a:off x="15132536" y="2766307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타원 24">
              <a:extLst>
                <a:ext uri="{FF2B5EF4-FFF2-40B4-BE49-F238E27FC236}">
                  <a16:creationId xmlns:a16="http://schemas.microsoft.com/office/drawing/2014/main" id="{CEB4A035-F41C-314B-1D78-5C5A77978618}"/>
                </a:ext>
              </a:extLst>
            </p:cNvPr>
            <p:cNvSpPr/>
            <p:nvPr/>
          </p:nvSpPr>
          <p:spPr>
            <a:xfrm>
              <a:off x="15216639" y="2766307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3A724895-8596-2393-8FA8-93035C2FE3E7}"/>
              </a:ext>
            </a:extLst>
          </p:cNvPr>
          <p:cNvSpPr txBox="1"/>
          <p:nvPr/>
        </p:nvSpPr>
        <p:spPr>
          <a:xfrm>
            <a:off x="6331096" y="6260721"/>
            <a:ext cx="42885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200" err="1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온프레미스</a:t>
            </a:r>
            <a:r>
              <a:rPr lang="en-US" altLang="ko-KR" sz="12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(On-premise) </a:t>
            </a:r>
            <a:r>
              <a:rPr lang="ko-KR" altLang="en-US" sz="12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및 클라우드</a:t>
            </a:r>
            <a:r>
              <a:rPr lang="en-US" altLang="ko-KR" sz="12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(Cloud) </a:t>
            </a:r>
            <a:r>
              <a:rPr lang="ko-KR" altLang="en-US" sz="12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환경 구축 가능</a:t>
            </a:r>
            <a:endParaRPr lang="en-US" altLang="ko-KR" sz="12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0D14AFDA-6385-AB9E-9163-A098001CEF2D}"/>
              </a:ext>
            </a:extLst>
          </p:cNvPr>
          <p:cNvGrpSpPr/>
          <p:nvPr/>
        </p:nvGrpSpPr>
        <p:grpSpPr>
          <a:xfrm>
            <a:off x="8073320" y="3265714"/>
            <a:ext cx="1462721" cy="1415847"/>
            <a:chOff x="8365925" y="2794203"/>
            <a:chExt cx="1462721" cy="1415847"/>
          </a:xfrm>
        </p:grpSpPr>
        <p:sp>
          <p:nvSpPr>
            <p:cNvPr id="53" name="사각형: 둥근 모서리 52">
              <a:extLst>
                <a:ext uri="{FF2B5EF4-FFF2-40B4-BE49-F238E27FC236}">
                  <a16:creationId xmlns:a16="http://schemas.microsoft.com/office/drawing/2014/main" id="{748585AA-58A6-0F2A-EFDB-626668DBF8E0}"/>
                </a:ext>
              </a:extLst>
            </p:cNvPr>
            <p:cNvSpPr/>
            <p:nvPr/>
          </p:nvSpPr>
          <p:spPr bwMode="auto">
            <a:xfrm>
              <a:off x="8365925" y="2796588"/>
              <a:ext cx="1462721" cy="1413462"/>
            </a:xfrm>
            <a:prstGeom prst="roundRect">
              <a:avLst>
                <a:gd name="adj" fmla="val 10589"/>
              </a:avLst>
            </a:prstGeom>
            <a:solidFill>
              <a:schemeClr val="bg1"/>
            </a:solidFill>
            <a:ln w="12700" cap="flat" cmpd="sng" algn="ctr">
              <a:solidFill>
                <a:srgbClr val="418AE8"/>
              </a:solidFill>
              <a:prstDash val="solid"/>
              <a:miter lim="800000"/>
            </a:ln>
            <a:effectLst/>
            <a:scene3d>
              <a:camera prst="obliqueBottomLeft"/>
              <a:lightRig rig="threePt" dir="t"/>
            </a:scene3d>
          </p:spPr>
          <p:txBody>
            <a:bodyPr lIns="0" tIns="0" rIns="0" bIns="0" rtlCol="0" anchor="ctr"/>
            <a:lstStyle/>
            <a:p>
              <a:pPr algn="ctr" defTabSz="914400"/>
              <a:endParaRPr lang="ko-KR" altLang="en-US" sz="1200" spc="-19">
                <a:solidFill>
                  <a:schemeClr val="bg1"/>
                </a:solidFill>
                <a:latin typeface="Rix고딕 B" panose="02020603020101020101" pitchFamily="18" charset="-127"/>
                <a:ea typeface="Rix고딕 B" panose="02020603020101020101" pitchFamily="18" charset="-127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1962EA4-6BEE-4EC8-9F0D-8D70D1C4FC93}"/>
                </a:ext>
              </a:extLst>
            </p:cNvPr>
            <p:cNvSpPr txBox="1"/>
            <p:nvPr/>
          </p:nvSpPr>
          <p:spPr>
            <a:xfrm>
              <a:off x="8617987" y="3985190"/>
              <a:ext cx="9585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indent="0" algn="ctr" fontAlgn="base" latinLnBrk="0">
                <a:spcBef>
                  <a:spcPts val="0"/>
                </a:spcBef>
                <a:spcAft>
                  <a:spcPts val="0"/>
                </a:spcAft>
              </a:pPr>
              <a:r>
                <a:rPr lang="en-US" altLang="ko-KR" sz="800" kern="0" spc="0">
                  <a:solidFill>
                    <a:srgbClr val="000000"/>
                  </a:solidFill>
                  <a:effectLst/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(AIATTI – Enterprise)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CCF99B1-974F-CA6F-FFB9-AAB9E12ABAF8}"/>
                </a:ext>
              </a:extLst>
            </p:cNvPr>
            <p:cNvSpPr txBox="1"/>
            <p:nvPr/>
          </p:nvSpPr>
          <p:spPr>
            <a:xfrm>
              <a:off x="8694345" y="3778107"/>
              <a:ext cx="80588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ko-KR" altLang="en-US" sz="1200" err="1">
                  <a:solidFill>
                    <a:sysClr val="windowText" lastClr="000000"/>
                  </a:solidFill>
                  <a:latin typeface="+mn-ea"/>
                </a:rPr>
                <a:t>시∙군∙구청</a:t>
              </a:r>
              <a:endParaRPr lang="ko-KR" altLang="en-US" sz="1200">
                <a:solidFill>
                  <a:sysClr val="windowText" lastClr="000000"/>
                </a:solidFill>
                <a:latin typeface="+mn-ea"/>
              </a:endParaRPr>
            </a:p>
          </p:txBody>
        </p:sp>
        <p:sp>
          <p:nvSpPr>
            <p:cNvPr id="54" name="사각형: 둥근 위쪽 모서리 53">
              <a:extLst>
                <a:ext uri="{FF2B5EF4-FFF2-40B4-BE49-F238E27FC236}">
                  <a16:creationId xmlns:a16="http://schemas.microsoft.com/office/drawing/2014/main" id="{64AFBF27-A38B-A158-34B8-D38E6EE4A504}"/>
                </a:ext>
              </a:extLst>
            </p:cNvPr>
            <p:cNvSpPr/>
            <p:nvPr/>
          </p:nvSpPr>
          <p:spPr bwMode="auto">
            <a:xfrm rot="10800000">
              <a:off x="8519182" y="2794203"/>
              <a:ext cx="1156207" cy="248576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418AE8"/>
            </a:solidFill>
            <a:ln w="12700" cap="flat" cmpd="sng" algn="ctr">
              <a:solidFill>
                <a:srgbClr val="418AE8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 defTabSz="914400"/>
              <a:endParaRPr lang="ko-KR" altLang="en-US" sz="1200" spc="-19">
                <a:solidFill>
                  <a:schemeClr val="bg1"/>
                </a:solidFill>
                <a:latin typeface="Rix고딕 B" panose="02020603020101020101" pitchFamily="18" charset="-127"/>
                <a:ea typeface="Rix고딕 B" panose="02020603020101020101" pitchFamily="18" charset="-127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576F210-2F66-6B30-7D5C-9E93ED316FEA}"/>
                </a:ext>
              </a:extLst>
            </p:cNvPr>
            <p:cNvSpPr txBox="1"/>
            <p:nvPr/>
          </p:nvSpPr>
          <p:spPr>
            <a:xfrm>
              <a:off x="8605633" y="2834972"/>
              <a:ext cx="985847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1000" b="1">
                  <a:solidFill>
                    <a:schemeClr val="bg1"/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상급기관 </a:t>
              </a:r>
              <a:r>
                <a:rPr lang="en-US" altLang="ko-KR" sz="1000" b="1">
                  <a:solidFill>
                    <a:schemeClr val="bg1"/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(</a:t>
              </a:r>
              <a:r>
                <a:rPr lang="ko-KR" altLang="en-US" sz="1000" b="1">
                  <a:solidFill>
                    <a:schemeClr val="bg1"/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통합관리</a:t>
              </a:r>
              <a:r>
                <a:rPr lang="en-US" altLang="ko-KR" sz="1000" b="1">
                  <a:solidFill>
                    <a:schemeClr val="bg1"/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)</a:t>
              </a:r>
            </a:p>
          </p:txBody>
        </p:sp>
      </p:grp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4181A01F-3754-7AB9-1081-6459D1C7F7FD}"/>
              </a:ext>
            </a:extLst>
          </p:cNvPr>
          <p:cNvGrpSpPr/>
          <p:nvPr/>
        </p:nvGrpSpPr>
        <p:grpSpPr>
          <a:xfrm>
            <a:off x="6401491" y="5289972"/>
            <a:ext cx="1462721" cy="885157"/>
            <a:chOff x="6694096" y="4711781"/>
            <a:chExt cx="1462721" cy="885157"/>
          </a:xfrm>
        </p:grpSpPr>
        <p:grpSp>
          <p:nvGrpSpPr>
            <p:cNvPr id="74" name="그룹 73">
              <a:extLst>
                <a:ext uri="{FF2B5EF4-FFF2-40B4-BE49-F238E27FC236}">
                  <a16:creationId xmlns:a16="http://schemas.microsoft.com/office/drawing/2014/main" id="{A0E90235-ED1C-FF93-E06F-9737B36EFA2F}"/>
                </a:ext>
              </a:extLst>
            </p:cNvPr>
            <p:cNvGrpSpPr/>
            <p:nvPr/>
          </p:nvGrpSpPr>
          <p:grpSpPr>
            <a:xfrm>
              <a:off x="6694096" y="4711781"/>
              <a:ext cx="1462721" cy="885157"/>
              <a:chOff x="8365925" y="4982151"/>
              <a:chExt cx="1462721" cy="885157"/>
            </a:xfrm>
          </p:grpSpPr>
          <p:sp>
            <p:nvSpPr>
              <p:cNvPr id="75" name="사각형: 둥근 모서리 74">
                <a:extLst>
                  <a:ext uri="{FF2B5EF4-FFF2-40B4-BE49-F238E27FC236}">
                    <a16:creationId xmlns:a16="http://schemas.microsoft.com/office/drawing/2014/main" id="{59B75229-19B9-AEFC-D2C6-91848BBD7CE4}"/>
                  </a:ext>
                </a:extLst>
              </p:cNvPr>
              <p:cNvSpPr/>
              <p:nvPr/>
            </p:nvSpPr>
            <p:spPr bwMode="auto">
              <a:xfrm>
                <a:off x="8365925" y="4984536"/>
                <a:ext cx="1462721" cy="882772"/>
              </a:xfrm>
              <a:prstGeom prst="roundRect">
                <a:avLst>
                  <a:gd name="adj" fmla="val 10589"/>
                </a:avLst>
              </a:prstGeom>
              <a:solidFill>
                <a:schemeClr val="bg1"/>
              </a:solidFill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</a:ln>
              <a:effectLst/>
              <a:scene3d>
                <a:camera prst="obliqueBottomLeft"/>
                <a:lightRig rig="threePt" dir="t"/>
              </a:scene3d>
            </p:spPr>
            <p:txBody>
              <a:bodyPr lIns="0" tIns="0" rIns="0" bIns="0" rtlCol="0" anchor="ctr"/>
              <a:lstStyle/>
              <a:p>
                <a:pPr algn="ctr" defTabSz="914400"/>
                <a:endParaRPr lang="ko-KR" altLang="en-US" sz="1200" spc="-19">
                  <a:solidFill>
                    <a:schemeClr val="bg1"/>
                  </a:solidFill>
                  <a:latin typeface="Rix고딕 B" panose="02020603020101020101" pitchFamily="18" charset="-127"/>
                  <a:ea typeface="Rix고딕 B" panose="02020603020101020101" pitchFamily="18" charset="-127"/>
                </a:endParaRPr>
              </a:p>
            </p:txBody>
          </p:sp>
          <p:sp>
            <p:nvSpPr>
              <p:cNvPr id="76" name="사각형: 둥근 위쪽 모서리 75">
                <a:extLst>
                  <a:ext uri="{FF2B5EF4-FFF2-40B4-BE49-F238E27FC236}">
                    <a16:creationId xmlns:a16="http://schemas.microsoft.com/office/drawing/2014/main" id="{4B059AD3-659C-97E5-2FC5-765CDF41E677}"/>
                  </a:ext>
                </a:extLst>
              </p:cNvPr>
              <p:cNvSpPr/>
              <p:nvPr/>
            </p:nvSpPr>
            <p:spPr bwMode="auto">
              <a:xfrm rot="10800000">
                <a:off x="8519182" y="4982151"/>
                <a:ext cx="1156207" cy="24857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algn="ctr" defTabSz="914400"/>
                <a:endParaRPr lang="ko-KR" altLang="en-US" sz="1200" spc="-19">
                  <a:solidFill>
                    <a:schemeClr val="bg1"/>
                  </a:solidFill>
                  <a:latin typeface="Rix고딕 B" panose="02020603020101020101" pitchFamily="18" charset="-127"/>
                  <a:ea typeface="Rix고딕 B" panose="02020603020101020101" pitchFamily="18" charset="-127"/>
                </a:endParaRP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43C91436-4587-3450-D24E-0C9FED6DA612}"/>
                  </a:ext>
                </a:extLst>
              </p:cNvPr>
              <p:cNvSpPr txBox="1"/>
              <p:nvPr/>
            </p:nvSpPr>
            <p:spPr>
              <a:xfrm>
                <a:off x="8605633" y="5022920"/>
                <a:ext cx="985847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ko-KR" altLang="en-US" sz="1000" b="1">
                    <a:solidFill>
                      <a:schemeClr val="bg1"/>
                    </a:solidFill>
                    <a:latin typeface="KoPub돋움체 Light" panose="00000300000000000000" pitchFamily="2" charset="-127"/>
                    <a:ea typeface="KoPub돋움체 Light" panose="00000300000000000000" pitchFamily="2" charset="-127"/>
                  </a:rPr>
                  <a:t>독립기관</a:t>
                </a:r>
                <a:r>
                  <a:rPr lang="en-US" altLang="ko-KR" sz="1000" b="1">
                    <a:solidFill>
                      <a:schemeClr val="bg1"/>
                    </a:solidFill>
                    <a:latin typeface="KoPub돋움체 Light" panose="00000300000000000000" pitchFamily="2" charset="-127"/>
                    <a:ea typeface="KoPub돋움체 Light" panose="00000300000000000000" pitchFamily="2" charset="-127"/>
                  </a:rPr>
                  <a:t> (</a:t>
                </a:r>
                <a:r>
                  <a:rPr lang="ko-KR" altLang="en-US" sz="1000" b="1">
                    <a:solidFill>
                      <a:schemeClr val="bg1"/>
                    </a:solidFill>
                    <a:latin typeface="KoPub돋움체 Light" panose="00000300000000000000" pitchFamily="2" charset="-127"/>
                    <a:ea typeface="KoPub돋움체 Light" panose="00000300000000000000" pitchFamily="2" charset="-127"/>
                  </a:rPr>
                  <a:t>운영관리</a:t>
                </a:r>
                <a:r>
                  <a:rPr lang="en-US" altLang="ko-KR" sz="1000" b="1">
                    <a:solidFill>
                      <a:schemeClr val="bg1"/>
                    </a:solidFill>
                    <a:latin typeface="KoPub돋움체 Light" panose="00000300000000000000" pitchFamily="2" charset="-127"/>
                    <a:ea typeface="KoPub돋움체 Light" panose="00000300000000000000" pitchFamily="2" charset="-127"/>
                  </a:rPr>
                  <a:t>)</a:t>
                </a:r>
              </a:p>
            </p:txBody>
          </p:sp>
        </p:grp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772CFB4-4C9B-9718-81FA-4CDC57309BD3}"/>
                </a:ext>
              </a:extLst>
            </p:cNvPr>
            <p:cNvSpPr txBox="1"/>
            <p:nvPr/>
          </p:nvSpPr>
          <p:spPr>
            <a:xfrm>
              <a:off x="6979896" y="5084886"/>
              <a:ext cx="89112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ko-KR" altLang="en-US" sz="1200">
                  <a:solidFill>
                    <a:sysClr val="windowText" lastClr="000000"/>
                  </a:solidFill>
                  <a:latin typeface="+mn-ea"/>
                </a:rPr>
                <a:t>청소년수련원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7FF5D9B4-1E3C-E9FD-9B22-42B7BBB172ED}"/>
                </a:ext>
              </a:extLst>
            </p:cNvPr>
            <p:cNvSpPr txBox="1"/>
            <p:nvPr/>
          </p:nvSpPr>
          <p:spPr>
            <a:xfrm>
              <a:off x="6979821" y="5318731"/>
              <a:ext cx="891270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indent="0" algn="ctr" fontAlgn="base" latinLnBrk="0">
                <a:spcBef>
                  <a:spcPts val="0"/>
                </a:spcBef>
                <a:spcAft>
                  <a:spcPts val="0"/>
                </a:spcAft>
              </a:pPr>
              <a:r>
                <a:rPr lang="en-US" altLang="ko-KR" sz="800" kern="0" spc="0">
                  <a:solidFill>
                    <a:srgbClr val="000000"/>
                  </a:solidFill>
                  <a:effectLst/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(AIATTI – Standard)</a:t>
              </a:r>
            </a:p>
          </p:txBody>
        </p:sp>
      </p:grpSp>
      <p:grpSp>
        <p:nvGrpSpPr>
          <p:cNvPr id="85" name="그룹 84">
            <a:extLst>
              <a:ext uri="{FF2B5EF4-FFF2-40B4-BE49-F238E27FC236}">
                <a16:creationId xmlns:a16="http://schemas.microsoft.com/office/drawing/2014/main" id="{18394D0D-C2C4-45B0-69CB-390EA3882B1E}"/>
              </a:ext>
            </a:extLst>
          </p:cNvPr>
          <p:cNvGrpSpPr/>
          <p:nvPr/>
        </p:nvGrpSpPr>
        <p:grpSpPr>
          <a:xfrm>
            <a:off x="8073320" y="5289972"/>
            <a:ext cx="1462721" cy="885157"/>
            <a:chOff x="8365925" y="4711781"/>
            <a:chExt cx="1462721" cy="885157"/>
          </a:xfrm>
        </p:grpSpPr>
        <p:grpSp>
          <p:nvGrpSpPr>
            <p:cNvPr id="70" name="그룹 69">
              <a:extLst>
                <a:ext uri="{FF2B5EF4-FFF2-40B4-BE49-F238E27FC236}">
                  <a16:creationId xmlns:a16="http://schemas.microsoft.com/office/drawing/2014/main" id="{54CE48E4-4D9E-E3FF-24CF-ACED469A4A86}"/>
                </a:ext>
              </a:extLst>
            </p:cNvPr>
            <p:cNvGrpSpPr/>
            <p:nvPr/>
          </p:nvGrpSpPr>
          <p:grpSpPr>
            <a:xfrm>
              <a:off x="8365925" y="4711781"/>
              <a:ext cx="1462721" cy="885157"/>
              <a:chOff x="8365925" y="4982151"/>
              <a:chExt cx="1462721" cy="885157"/>
            </a:xfrm>
          </p:grpSpPr>
          <p:sp>
            <p:nvSpPr>
              <p:cNvPr id="71" name="사각형: 둥근 모서리 70">
                <a:extLst>
                  <a:ext uri="{FF2B5EF4-FFF2-40B4-BE49-F238E27FC236}">
                    <a16:creationId xmlns:a16="http://schemas.microsoft.com/office/drawing/2014/main" id="{6DF330B8-E5B3-2C3A-28EC-01CB7272B732}"/>
                  </a:ext>
                </a:extLst>
              </p:cNvPr>
              <p:cNvSpPr/>
              <p:nvPr/>
            </p:nvSpPr>
            <p:spPr bwMode="auto">
              <a:xfrm>
                <a:off x="8365925" y="4984536"/>
                <a:ext cx="1462721" cy="882772"/>
              </a:xfrm>
              <a:prstGeom prst="roundRect">
                <a:avLst>
                  <a:gd name="adj" fmla="val 10589"/>
                </a:avLst>
              </a:prstGeom>
              <a:solidFill>
                <a:schemeClr val="bg1"/>
              </a:solidFill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</a:ln>
              <a:effectLst/>
              <a:scene3d>
                <a:camera prst="obliqueBottomLeft"/>
                <a:lightRig rig="threePt" dir="t"/>
              </a:scene3d>
            </p:spPr>
            <p:txBody>
              <a:bodyPr lIns="0" tIns="0" rIns="0" bIns="0" rtlCol="0" anchor="ctr"/>
              <a:lstStyle/>
              <a:p>
                <a:pPr algn="ctr" defTabSz="914400"/>
                <a:endParaRPr lang="ko-KR" altLang="en-US" sz="1200" spc="-19">
                  <a:solidFill>
                    <a:schemeClr val="bg1"/>
                  </a:solidFill>
                  <a:latin typeface="Rix고딕 B" panose="02020603020101020101" pitchFamily="18" charset="-127"/>
                  <a:ea typeface="Rix고딕 B" panose="02020603020101020101" pitchFamily="18" charset="-127"/>
                </a:endParaRPr>
              </a:p>
            </p:txBody>
          </p:sp>
          <p:sp>
            <p:nvSpPr>
              <p:cNvPr id="72" name="사각형: 둥근 위쪽 모서리 71">
                <a:extLst>
                  <a:ext uri="{FF2B5EF4-FFF2-40B4-BE49-F238E27FC236}">
                    <a16:creationId xmlns:a16="http://schemas.microsoft.com/office/drawing/2014/main" id="{609414B9-890F-1CC3-56D4-DDE6A8F00BD9}"/>
                  </a:ext>
                </a:extLst>
              </p:cNvPr>
              <p:cNvSpPr/>
              <p:nvPr/>
            </p:nvSpPr>
            <p:spPr bwMode="auto">
              <a:xfrm rot="10800000">
                <a:off x="8519182" y="4982151"/>
                <a:ext cx="1156207" cy="24857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algn="ctr" defTabSz="914400"/>
                <a:endParaRPr lang="ko-KR" altLang="en-US" sz="1200" spc="-19">
                  <a:solidFill>
                    <a:schemeClr val="bg1"/>
                  </a:solidFill>
                  <a:latin typeface="Rix고딕 B" panose="02020603020101020101" pitchFamily="18" charset="-127"/>
                  <a:ea typeface="Rix고딕 B" panose="02020603020101020101" pitchFamily="18" charset="-127"/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4C8C5D79-CEF0-043A-6A82-E6D8CCE6B646}"/>
                  </a:ext>
                </a:extLst>
              </p:cNvPr>
              <p:cNvSpPr txBox="1"/>
              <p:nvPr/>
            </p:nvSpPr>
            <p:spPr>
              <a:xfrm>
                <a:off x="8605633" y="5022920"/>
                <a:ext cx="985847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ko-KR" altLang="en-US" sz="1000" b="1">
                    <a:solidFill>
                      <a:schemeClr val="bg1"/>
                    </a:solidFill>
                    <a:latin typeface="KoPub돋움체 Light" panose="00000300000000000000" pitchFamily="2" charset="-127"/>
                    <a:ea typeface="KoPub돋움체 Light" panose="00000300000000000000" pitchFamily="2" charset="-127"/>
                  </a:rPr>
                  <a:t>독립기관</a:t>
                </a:r>
                <a:r>
                  <a:rPr lang="en-US" altLang="ko-KR" sz="1000" b="1">
                    <a:solidFill>
                      <a:schemeClr val="bg1"/>
                    </a:solidFill>
                    <a:latin typeface="KoPub돋움체 Light" panose="00000300000000000000" pitchFamily="2" charset="-127"/>
                    <a:ea typeface="KoPub돋움체 Light" panose="00000300000000000000" pitchFamily="2" charset="-127"/>
                  </a:rPr>
                  <a:t> (</a:t>
                </a:r>
                <a:r>
                  <a:rPr lang="ko-KR" altLang="en-US" sz="1000" b="1">
                    <a:solidFill>
                      <a:schemeClr val="bg1"/>
                    </a:solidFill>
                    <a:latin typeface="KoPub돋움체 Light" panose="00000300000000000000" pitchFamily="2" charset="-127"/>
                    <a:ea typeface="KoPub돋움체 Light" panose="00000300000000000000" pitchFamily="2" charset="-127"/>
                  </a:rPr>
                  <a:t>운영관리</a:t>
                </a:r>
                <a:r>
                  <a:rPr lang="en-US" altLang="ko-KR" sz="1000" b="1">
                    <a:solidFill>
                      <a:schemeClr val="bg1"/>
                    </a:solidFill>
                    <a:latin typeface="KoPub돋움체 Light" panose="00000300000000000000" pitchFamily="2" charset="-127"/>
                    <a:ea typeface="KoPub돋움체 Light" panose="00000300000000000000" pitchFamily="2" charset="-127"/>
                  </a:rPr>
                  <a:t>)</a:t>
                </a:r>
              </a:p>
            </p:txBody>
          </p:sp>
        </p:grp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C0F969A-318E-771F-0EF5-E0E9A6B6C266}"/>
                </a:ext>
              </a:extLst>
            </p:cNvPr>
            <p:cNvSpPr txBox="1"/>
            <p:nvPr/>
          </p:nvSpPr>
          <p:spPr>
            <a:xfrm>
              <a:off x="8650885" y="5084886"/>
              <a:ext cx="892800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algn="ctr">
                <a:defRPr sz="1200">
                  <a:solidFill>
                    <a:sysClr val="windowText" lastClr="000000"/>
                  </a:solidFill>
                  <a:latin typeface="+mn-ea"/>
                </a:defRPr>
              </a:lvl1pPr>
            </a:lstStyle>
            <a:p>
              <a:r>
                <a:rPr lang="ko-KR" altLang="en-US"/>
                <a:t>문화체육센터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DC42A595-1146-5CAF-57FF-8E1EC3809248}"/>
                </a:ext>
              </a:extLst>
            </p:cNvPr>
            <p:cNvSpPr txBox="1"/>
            <p:nvPr/>
          </p:nvSpPr>
          <p:spPr>
            <a:xfrm>
              <a:off x="8651650" y="5318731"/>
              <a:ext cx="891270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indent="0" algn="ctr" fontAlgn="base" latinLnBrk="0">
                <a:spcBef>
                  <a:spcPts val="0"/>
                </a:spcBef>
                <a:spcAft>
                  <a:spcPts val="0"/>
                </a:spcAft>
              </a:pPr>
              <a:r>
                <a:rPr lang="en-US" altLang="ko-KR" sz="800" kern="0" spc="0">
                  <a:solidFill>
                    <a:srgbClr val="000000"/>
                  </a:solidFill>
                  <a:effectLst/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(AIATTI – Standard)</a:t>
              </a:r>
            </a:p>
          </p:txBody>
        </p:sp>
      </p:grp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14D49921-3040-7010-90CB-297659ED7F5F}"/>
              </a:ext>
            </a:extLst>
          </p:cNvPr>
          <p:cNvGrpSpPr/>
          <p:nvPr/>
        </p:nvGrpSpPr>
        <p:grpSpPr>
          <a:xfrm>
            <a:off x="10014109" y="5289972"/>
            <a:ext cx="1462721" cy="885157"/>
            <a:chOff x="10474771" y="4711781"/>
            <a:chExt cx="1462721" cy="885157"/>
          </a:xfrm>
        </p:grpSpPr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55824AD2-423B-BC32-7C64-3503D9201EC6}"/>
                </a:ext>
              </a:extLst>
            </p:cNvPr>
            <p:cNvGrpSpPr/>
            <p:nvPr/>
          </p:nvGrpSpPr>
          <p:grpSpPr>
            <a:xfrm>
              <a:off x="10474771" y="4711781"/>
              <a:ext cx="1462721" cy="885157"/>
              <a:chOff x="8365925" y="4982151"/>
              <a:chExt cx="1462721" cy="885157"/>
            </a:xfrm>
          </p:grpSpPr>
          <p:sp>
            <p:nvSpPr>
              <p:cNvPr id="67" name="사각형: 둥근 모서리 66">
                <a:extLst>
                  <a:ext uri="{FF2B5EF4-FFF2-40B4-BE49-F238E27FC236}">
                    <a16:creationId xmlns:a16="http://schemas.microsoft.com/office/drawing/2014/main" id="{302FD64E-848E-FDFB-C81B-EF24ED1B123B}"/>
                  </a:ext>
                </a:extLst>
              </p:cNvPr>
              <p:cNvSpPr/>
              <p:nvPr/>
            </p:nvSpPr>
            <p:spPr bwMode="auto">
              <a:xfrm>
                <a:off x="8365925" y="4984536"/>
                <a:ext cx="1462721" cy="882772"/>
              </a:xfrm>
              <a:prstGeom prst="roundRect">
                <a:avLst>
                  <a:gd name="adj" fmla="val 10589"/>
                </a:avLst>
              </a:prstGeom>
              <a:solidFill>
                <a:schemeClr val="bg1"/>
              </a:solidFill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</a:ln>
              <a:effectLst/>
              <a:scene3d>
                <a:camera prst="obliqueBottomLeft"/>
                <a:lightRig rig="threePt" dir="t"/>
              </a:scene3d>
            </p:spPr>
            <p:txBody>
              <a:bodyPr lIns="0" tIns="0" rIns="0" bIns="0" rtlCol="0" anchor="ctr"/>
              <a:lstStyle/>
              <a:p>
                <a:pPr algn="ctr" defTabSz="914400"/>
                <a:endParaRPr lang="ko-KR" altLang="en-US" sz="1200" spc="-19">
                  <a:solidFill>
                    <a:schemeClr val="bg1"/>
                  </a:solidFill>
                  <a:latin typeface="Rix고딕 B" panose="02020603020101020101" pitchFamily="18" charset="-127"/>
                  <a:ea typeface="Rix고딕 B" panose="02020603020101020101" pitchFamily="18" charset="-127"/>
                </a:endParaRPr>
              </a:p>
            </p:txBody>
          </p:sp>
          <p:sp>
            <p:nvSpPr>
              <p:cNvPr id="68" name="사각형: 둥근 위쪽 모서리 67">
                <a:extLst>
                  <a:ext uri="{FF2B5EF4-FFF2-40B4-BE49-F238E27FC236}">
                    <a16:creationId xmlns:a16="http://schemas.microsoft.com/office/drawing/2014/main" id="{46CDD743-37D2-C0AC-AD1C-E4E23CDCADAA}"/>
                  </a:ext>
                </a:extLst>
              </p:cNvPr>
              <p:cNvSpPr/>
              <p:nvPr/>
            </p:nvSpPr>
            <p:spPr bwMode="auto">
              <a:xfrm rot="10800000">
                <a:off x="8519182" y="4982151"/>
                <a:ext cx="1156207" cy="24857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algn="ctr" defTabSz="914400"/>
                <a:endParaRPr lang="ko-KR" altLang="en-US" sz="1200" spc="-19">
                  <a:solidFill>
                    <a:schemeClr val="bg1"/>
                  </a:solidFill>
                  <a:latin typeface="Rix고딕 B" panose="02020603020101020101" pitchFamily="18" charset="-127"/>
                  <a:ea typeface="Rix고딕 B" panose="02020603020101020101" pitchFamily="18" charset="-127"/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43380913-802B-8949-3FFE-DA4F2CF34F43}"/>
                  </a:ext>
                </a:extLst>
              </p:cNvPr>
              <p:cNvSpPr txBox="1"/>
              <p:nvPr/>
            </p:nvSpPr>
            <p:spPr>
              <a:xfrm>
                <a:off x="8605633" y="5022920"/>
                <a:ext cx="985847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ko-KR" altLang="en-US" sz="1000" b="1">
                    <a:solidFill>
                      <a:schemeClr val="bg1"/>
                    </a:solidFill>
                    <a:latin typeface="KoPub돋움체 Light" panose="00000300000000000000" pitchFamily="2" charset="-127"/>
                    <a:ea typeface="KoPub돋움체 Light" panose="00000300000000000000" pitchFamily="2" charset="-127"/>
                  </a:rPr>
                  <a:t>독립기관</a:t>
                </a:r>
                <a:r>
                  <a:rPr lang="en-US" altLang="ko-KR" sz="1000" b="1">
                    <a:solidFill>
                      <a:schemeClr val="bg1"/>
                    </a:solidFill>
                    <a:latin typeface="KoPub돋움체 Light" panose="00000300000000000000" pitchFamily="2" charset="-127"/>
                    <a:ea typeface="KoPub돋움체 Light" panose="00000300000000000000" pitchFamily="2" charset="-127"/>
                  </a:rPr>
                  <a:t> (</a:t>
                </a:r>
                <a:r>
                  <a:rPr lang="ko-KR" altLang="en-US" sz="1000" b="1">
                    <a:solidFill>
                      <a:schemeClr val="bg1"/>
                    </a:solidFill>
                    <a:latin typeface="KoPub돋움체 Light" panose="00000300000000000000" pitchFamily="2" charset="-127"/>
                    <a:ea typeface="KoPub돋움체 Light" panose="00000300000000000000" pitchFamily="2" charset="-127"/>
                  </a:rPr>
                  <a:t>운영관리</a:t>
                </a:r>
                <a:r>
                  <a:rPr lang="en-US" altLang="ko-KR" sz="1000" b="1">
                    <a:solidFill>
                      <a:schemeClr val="bg1"/>
                    </a:solidFill>
                    <a:latin typeface="KoPub돋움체 Light" panose="00000300000000000000" pitchFamily="2" charset="-127"/>
                    <a:ea typeface="KoPub돋움체 Light" panose="00000300000000000000" pitchFamily="2" charset="-127"/>
                  </a:rPr>
                  <a:t>)</a:t>
                </a:r>
              </a:p>
            </p:txBody>
          </p:sp>
        </p:grp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3886B2C7-C387-DCC1-9576-91C60FBB5C06}"/>
                </a:ext>
              </a:extLst>
            </p:cNvPr>
            <p:cNvSpPr txBox="1"/>
            <p:nvPr/>
          </p:nvSpPr>
          <p:spPr>
            <a:xfrm>
              <a:off x="10714479" y="5084886"/>
              <a:ext cx="938052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algn="ctr">
                <a:defRPr sz="1200">
                  <a:solidFill>
                    <a:sysClr val="windowText" lastClr="000000"/>
                  </a:solidFill>
                  <a:latin typeface="+mn-ea"/>
                </a:defRPr>
              </a:lvl1pPr>
            </a:lstStyle>
            <a:p>
              <a:r>
                <a:rPr lang="ko-KR" altLang="en-US"/>
                <a:t>청소년수련시설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35A656F1-FD68-1F1D-E99F-12DB8B04CC08}"/>
                </a:ext>
              </a:extLst>
            </p:cNvPr>
            <p:cNvSpPr txBox="1"/>
            <p:nvPr/>
          </p:nvSpPr>
          <p:spPr>
            <a:xfrm>
              <a:off x="10760496" y="5318731"/>
              <a:ext cx="891270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indent="0" algn="ctr" fontAlgn="base" latinLnBrk="0">
                <a:spcBef>
                  <a:spcPts val="0"/>
                </a:spcBef>
                <a:spcAft>
                  <a:spcPts val="0"/>
                </a:spcAft>
              </a:pPr>
              <a:r>
                <a:rPr lang="en-US" altLang="ko-KR" sz="800" kern="0" spc="0">
                  <a:solidFill>
                    <a:srgbClr val="000000"/>
                  </a:solidFill>
                  <a:effectLst/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(AIATTI – Standard)</a:t>
              </a:r>
            </a:p>
          </p:txBody>
        </p:sp>
      </p:grpSp>
      <p:cxnSp>
        <p:nvCxnSpPr>
          <p:cNvPr id="90" name="직선 연결선 89">
            <a:extLst>
              <a:ext uri="{FF2B5EF4-FFF2-40B4-BE49-F238E27FC236}">
                <a16:creationId xmlns:a16="http://schemas.microsoft.com/office/drawing/2014/main" id="{EF54FBE7-476A-80CE-89B1-A63416E5E5F5}"/>
              </a:ext>
            </a:extLst>
          </p:cNvPr>
          <p:cNvCxnSpPr>
            <a:cxnSpLocks/>
          </p:cNvCxnSpPr>
          <p:nvPr/>
        </p:nvCxnSpPr>
        <p:spPr>
          <a:xfrm>
            <a:off x="8799008" y="4681561"/>
            <a:ext cx="5672" cy="608411"/>
          </a:xfrm>
          <a:prstGeom prst="line">
            <a:avLst/>
          </a:prstGeom>
          <a:ln w="12700">
            <a:solidFill>
              <a:srgbClr val="418AE8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>
            <a:extLst>
              <a:ext uri="{FF2B5EF4-FFF2-40B4-BE49-F238E27FC236}">
                <a16:creationId xmlns:a16="http://schemas.microsoft.com/office/drawing/2014/main" id="{B430C837-F8A9-08FD-37F2-342B533DFDD5}"/>
              </a:ext>
            </a:extLst>
          </p:cNvPr>
          <p:cNvCxnSpPr>
            <a:cxnSpLocks/>
          </p:cNvCxnSpPr>
          <p:nvPr/>
        </p:nvCxnSpPr>
        <p:spPr>
          <a:xfrm flipH="1">
            <a:off x="7132851" y="4681561"/>
            <a:ext cx="1675682" cy="608411"/>
          </a:xfrm>
          <a:prstGeom prst="line">
            <a:avLst/>
          </a:prstGeom>
          <a:ln w="12700">
            <a:solidFill>
              <a:srgbClr val="418AE8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연결선 93">
            <a:extLst>
              <a:ext uri="{FF2B5EF4-FFF2-40B4-BE49-F238E27FC236}">
                <a16:creationId xmlns:a16="http://schemas.microsoft.com/office/drawing/2014/main" id="{E330F042-3947-AE7D-1D0C-793B8CD391AD}"/>
              </a:ext>
            </a:extLst>
          </p:cNvPr>
          <p:cNvCxnSpPr>
            <a:cxnSpLocks/>
          </p:cNvCxnSpPr>
          <p:nvPr/>
        </p:nvCxnSpPr>
        <p:spPr>
          <a:xfrm>
            <a:off x="8799008" y="4681561"/>
            <a:ext cx="1946461" cy="608411"/>
          </a:xfrm>
          <a:prstGeom prst="line">
            <a:avLst/>
          </a:prstGeom>
          <a:ln w="12700">
            <a:solidFill>
              <a:srgbClr val="418AE8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AC52ACCE-57BC-F14F-F4D5-8CAEE76DB8A7}"/>
              </a:ext>
            </a:extLst>
          </p:cNvPr>
          <p:cNvSpPr txBox="1"/>
          <p:nvPr/>
        </p:nvSpPr>
        <p:spPr>
          <a:xfrm>
            <a:off x="531876" y="2111097"/>
            <a:ext cx="8025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기관 규모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환경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예산에 따라 적합한 방식으로 도입할 수 있습니다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.</a:t>
            </a:r>
            <a:endParaRPr lang="ko-KR" altLang="en-US" sz="140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F8417EBD-1872-7851-917B-F3E971F1C7AF}"/>
              </a:ext>
            </a:extLst>
          </p:cNvPr>
          <p:cNvSpPr/>
          <p:nvPr/>
        </p:nvSpPr>
        <p:spPr>
          <a:xfrm>
            <a:off x="665748" y="2649287"/>
            <a:ext cx="1395281" cy="328745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>
                <a:solidFill>
                  <a:srgbClr val="418AE8"/>
                </a:solidFill>
                <a:latin typeface="+mj-ea"/>
                <a:ea typeface="+mj-ea"/>
              </a:rPr>
              <a:t>제품 가격</a:t>
            </a:r>
          </a:p>
        </p:txBody>
      </p:sp>
      <p:sp>
        <p:nvSpPr>
          <p:cNvPr id="91" name="사각형: 둥근 모서리 90">
            <a:extLst>
              <a:ext uri="{FF2B5EF4-FFF2-40B4-BE49-F238E27FC236}">
                <a16:creationId xmlns:a16="http://schemas.microsoft.com/office/drawing/2014/main" id="{981DCBD8-13F1-9D50-B503-CB5B7286DCB6}"/>
              </a:ext>
            </a:extLst>
          </p:cNvPr>
          <p:cNvSpPr/>
          <p:nvPr/>
        </p:nvSpPr>
        <p:spPr>
          <a:xfrm>
            <a:off x="6554747" y="2649287"/>
            <a:ext cx="1395281" cy="328745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>
                <a:solidFill>
                  <a:srgbClr val="418AE8"/>
                </a:solidFill>
                <a:latin typeface="+mj-ea"/>
                <a:ea typeface="+mj-ea"/>
              </a:rPr>
              <a:t>구성 예시</a:t>
            </a:r>
          </a:p>
        </p:txBody>
      </p:sp>
      <p:grpSp>
        <p:nvGrpSpPr>
          <p:cNvPr id="93" name="그룹">
            <a:extLst>
              <a:ext uri="{FF2B5EF4-FFF2-40B4-BE49-F238E27FC236}">
                <a16:creationId xmlns:a16="http://schemas.microsoft.com/office/drawing/2014/main" id="{A8C62A58-2B6B-F1B8-83E0-BF6594281E95}"/>
              </a:ext>
            </a:extLst>
          </p:cNvPr>
          <p:cNvGrpSpPr/>
          <p:nvPr/>
        </p:nvGrpSpPr>
        <p:grpSpPr>
          <a:xfrm>
            <a:off x="570802" y="2659770"/>
            <a:ext cx="309317" cy="307778"/>
            <a:chOff x="0" y="0"/>
            <a:chExt cx="385267" cy="383350"/>
          </a:xfrm>
        </p:grpSpPr>
        <p:sp>
          <p:nvSpPr>
            <p:cNvPr id="95" name="도형">
              <a:extLst>
                <a:ext uri="{FF2B5EF4-FFF2-40B4-BE49-F238E27FC236}">
                  <a16:creationId xmlns:a16="http://schemas.microsoft.com/office/drawing/2014/main" id="{832D71D0-3478-03ED-2D96-BA122E2D7087}"/>
                </a:ext>
              </a:extLst>
            </p:cNvPr>
            <p:cNvSpPr/>
            <p:nvPr/>
          </p:nvSpPr>
          <p:spPr>
            <a:xfrm>
              <a:off x="-1" y="0"/>
              <a:ext cx="385269" cy="383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lnTo>
                    <a:pt x="21578" y="11362"/>
                  </a:lnTo>
                  <a:lnTo>
                    <a:pt x="21557" y="11902"/>
                  </a:lnTo>
                  <a:lnTo>
                    <a:pt x="21385" y="12982"/>
                  </a:lnTo>
                  <a:lnTo>
                    <a:pt x="21277" y="13500"/>
                  </a:lnTo>
                  <a:lnTo>
                    <a:pt x="21105" y="14018"/>
                  </a:lnTo>
                  <a:lnTo>
                    <a:pt x="20932" y="14515"/>
                  </a:lnTo>
                  <a:lnTo>
                    <a:pt x="20739" y="14990"/>
                  </a:lnTo>
                  <a:lnTo>
                    <a:pt x="20523" y="15466"/>
                  </a:lnTo>
                  <a:lnTo>
                    <a:pt x="20286" y="15941"/>
                  </a:lnTo>
                  <a:lnTo>
                    <a:pt x="20028" y="16394"/>
                  </a:lnTo>
                  <a:lnTo>
                    <a:pt x="19748" y="16826"/>
                  </a:lnTo>
                  <a:lnTo>
                    <a:pt x="19446" y="17258"/>
                  </a:lnTo>
                  <a:lnTo>
                    <a:pt x="19145" y="17669"/>
                  </a:lnTo>
                  <a:lnTo>
                    <a:pt x="18800" y="18079"/>
                  </a:lnTo>
                  <a:lnTo>
                    <a:pt x="18434" y="18425"/>
                  </a:lnTo>
                  <a:lnTo>
                    <a:pt x="18068" y="18792"/>
                  </a:lnTo>
                  <a:lnTo>
                    <a:pt x="17659" y="19138"/>
                  </a:lnTo>
                  <a:lnTo>
                    <a:pt x="17271" y="19440"/>
                  </a:lnTo>
                  <a:lnTo>
                    <a:pt x="16841" y="19764"/>
                  </a:lnTo>
                  <a:lnTo>
                    <a:pt x="16410" y="20045"/>
                  </a:lnTo>
                  <a:lnTo>
                    <a:pt x="15936" y="20282"/>
                  </a:lnTo>
                  <a:lnTo>
                    <a:pt x="15484" y="20520"/>
                  </a:lnTo>
                  <a:lnTo>
                    <a:pt x="15010" y="20758"/>
                  </a:lnTo>
                  <a:lnTo>
                    <a:pt x="14515" y="20952"/>
                  </a:lnTo>
                  <a:lnTo>
                    <a:pt x="14020" y="21125"/>
                  </a:lnTo>
                  <a:lnTo>
                    <a:pt x="13503" y="21254"/>
                  </a:lnTo>
                  <a:lnTo>
                    <a:pt x="12964" y="21384"/>
                  </a:lnTo>
                  <a:lnTo>
                    <a:pt x="12447" y="21470"/>
                  </a:lnTo>
                  <a:lnTo>
                    <a:pt x="11371" y="21600"/>
                  </a:lnTo>
                  <a:lnTo>
                    <a:pt x="10251" y="21600"/>
                  </a:lnTo>
                  <a:lnTo>
                    <a:pt x="9691" y="21535"/>
                  </a:lnTo>
                  <a:lnTo>
                    <a:pt x="9153" y="21470"/>
                  </a:lnTo>
                  <a:lnTo>
                    <a:pt x="8614" y="21384"/>
                  </a:lnTo>
                  <a:lnTo>
                    <a:pt x="8097" y="21254"/>
                  </a:lnTo>
                  <a:lnTo>
                    <a:pt x="7602" y="21125"/>
                  </a:lnTo>
                  <a:lnTo>
                    <a:pt x="7085" y="20952"/>
                  </a:lnTo>
                  <a:lnTo>
                    <a:pt x="6590" y="20758"/>
                  </a:lnTo>
                  <a:lnTo>
                    <a:pt x="5642" y="20282"/>
                  </a:lnTo>
                  <a:lnTo>
                    <a:pt x="5190" y="20045"/>
                  </a:lnTo>
                  <a:lnTo>
                    <a:pt x="4738" y="19764"/>
                  </a:lnTo>
                  <a:lnTo>
                    <a:pt x="4350" y="19440"/>
                  </a:lnTo>
                  <a:lnTo>
                    <a:pt x="3919" y="19138"/>
                  </a:lnTo>
                  <a:lnTo>
                    <a:pt x="3532" y="18792"/>
                  </a:lnTo>
                  <a:lnTo>
                    <a:pt x="3166" y="18425"/>
                  </a:lnTo>
                  <a:lnTo>
                    <a:pt x="2800" y="18079"/>
                  </a:lnTo>
                  <a:lnTo>
                    <a:pt x="2477" y="17669"/>
                  </a:lnTo>
                  <a:lnTo>
                    <a:pt x="2132" y="17258"/>
                  </a:lnTo>
                  <a:lnTo>
                    <a:pt x="1831" y="16826"/>
                  </a:lnTo>
                  <a:lnTo>
                    <a:pt x="1551" y="16394"/>
                  </a:lnTo>
                  <a:lnTo>
                    <a:pt x="1314" y="15941"/>
                  </a:lnTo>
                  <a:lnTo>
                    <a:pt x="1055" y="15466"/>
                  </a:lnTo>
                  <a:lnTo>
                    <a:pt x="840" y="14990"/>
                  </a:lnTo>
                  <a:lnTo>
                    <a:pt x="646" y="14515"/>
                  </a:lnTo>
                  <a:lnTo>
                    <a:pt x="474" y="14018"/>
                  </a:lnTo>
                  <a:lnTo>
                    <a:pt x="215" y="12982"/>
                  </a:lnTo>
                  <a:lnTo>
                    <a:pt x="129" y="12442"/>
                  </a:lnTo>
                  <a:lnTo>
                    <a:pt x="0" y="11362"/>
                  </a:lnTo>
                  <a:lnTo>
                    <a:pt x="0" y="10238"/>
                  </a:lnTo>
                  <a:lnTo>
                    <a:pt x="129" y="9158"/>
                  </a:lnTo>
                  <a:lnTo>
                    <a:pt x="215" y="8618"/>
                  </a:lnTo>
                  <a:lnTo>
                    <a:pt x="345" y="8100"/>
                  </a:lnTo>
                  <a:lnTo>
                    <a:pt x="474" y="7603"/>
                  </a:lnTo>
                  <a:lnTo>
                    <a:pt x="646" y="7106"/>
                  </a:lnTo>
                  <a:lnTo>
                    <a:pt x="840" y="6588"/>
                  </a:lnTo>
                  <a:lnTo>
                    <a:pt x="1055" y="6113"/>
                  </a:lnTo>
                  <a:lnTo>
                    <a:pt x="1314" y="5659"/>
                  </a:lnTo>
                  <a:lnTo>
                    <a:pt x="1551" y="5206"/>
                  </a:lnTo>
                  <a:lnTo>
                    <a:pt x="1831" y="4774"/>
                  </a:lnTo>
                  <a:lnTo>
                    <a:pt x="2132" y="4342"/>
                  </a:lnTo>
                  <a:lnTo>
                    <a:pt x="2477" y="3931"/>
                  </a:lnTo>
                  <a:lnTo>
                    <a:pt x="2800" y="3542"/>
                  </a:lnTo>
                  <a:lnTo>
                    <a:pt x="3532" y="2808"/>
                  </a:lnTo>
                  <a:lnTo>
                    <a:pt x="3919" y="2484"/>
                  </a:lnTo>
                  <a:lnTo>
                    <a:pt x="4350" y="2138"/>
                  </a:lnTo>
                  <a:lnTo>
                    <a:pt x="4738" y="1858"/>
                  </a:lnTo>
                  <a:lnTo>
                    <a:pt x="5190" y="1577"/>
                  </a:lnTo>
                  <a:lnTo>
                    <a:pt x="5642" y="1318"/>
                  </a:lnTo>
                  <a:lnTo>
                    <a:pt x="6116" y="1080"/>
                  </a:lnTo>
                  <a:lnTo>
                    <a:pt x="6590" y="864"/>
                  </a:lnTo>
                  <a:lnTo>
                    <a:pt x="7085" y="670"/>
                  </a:lnTo>
                  <a:lnTo>
                    <a:pt x="7602" y="497"/>
                  </a:lnTo>
                  <a:lnTo>
                    <a:pt x="8097" y="367"/>
                  </a:lnTo>
                  <a:lnTo>
                    <a:pt x="8614" y="216"/>
                  </a:lnTo>
                  <a:lnTo>
                    <a:pt x="9153" y="130"/>
                  </a:lnTo>
                  <a:lnTo>
                    <a:pt x="9691" y="65"/>
                  </a:lnTo>
                  <a:lnTo>
                    <a:pt x="10251" y="22"/>
                  </a:lnTo>
                  <a:lnTo>
                    <a:pt x="10789" y="0"/>
                  </a:lnTo>
                  <a:lnTo>
                    <a:pt x="11371" y="22"/>
                  </a:lnTo>
                  <a:lnTo>
                    <a:pt x="11909" y="65"/>
                  </a:lnTo>
                  <a:lnTo>
                    <a:pt x="12447" y="130"/>
                  </a:lnTo>
                  <a:lnTo>
                    <a:pt x="12964" y="216"/>
                  </a:lnTo>
                  <a:lnTo>
                    <a:pt x="13503" y="367"/>
                  </a:lnTo>
                  <a:lnTo>
                    <a:pt x="14020" y="497"/>
                  </a:lnTo>
                  <a:lnTo>
                    <a:pt x="14515" y="670"/>
                  </a:lnTo>
                  <a:lnTo>
                    <a:pt x="15010" y="864"/>
                  </a:lnTo>
                  <a:lnTo>
                    <a:pt x="15484" y="1080"/>
                  </a:lnTo>
                  <a:lnTo>
                    <a:pt x="15936" y="1318"/>
                  </a:lnTo>
                  <a:lnTo>
                    <a:pt x="16410" y="1577"/>
                  </a:lnTo>
                  <a:lnTo>
                    <a:pt x="17271" y="2138"/>
                  </a:lnTo>
                  <a:lnTo>
                    <a:pt x="17659" y="2484"/>
                  </a:lnTo>
                  <a:lnTo>
                    <a:pt x="18068" y="2808"/>
                  </a:lnTo>
                  <a:lnTo>
                    <a:pt x="18800" y="3542"/>
                  </a:lnTo>
                  <a:lnTo>
                    <a:pt x="19145" y="3931"/>
                  </a:lnTo>
                  <a:lnTo>
                    <a:pt x="19446" y="4342"/>
                  </a:lnTo>
                  <a:lnTo>
                    <a:pt x="19748" y="4774"/>
                  </a:lnTo>
                  <a:lnTo>
                    <a:pt x="20028" y="5206"/>
                  </a:lnTo>
                  <a:lnTo>
                    <a:pt x="20286" y="5659"/>
                  </a:lnTo>
                  <a:lnTo>
                    <a:pt x="20523" y="6113"/>
                  </a:lnTo>
                  <a:lnTo>
                    <a:pt x="20739" y="6588"/>
                  </a:lnTo>
                  <a:lnTo>
                    <a:pt x="20932" y="7106"/>
                  </a:lnTo>
                  <a:lnTo>
                    <a:pt x="21277" y="8100"/>
                  </a:lnTo>
                  <a:lnTo>
                    <a:pt x="21385" y="8618"/>
                  </a:lnTo>
                  <a:lnTo>
                    <a:pt x="21557" y="9698"/>
                  </a:lnTo>
                  <a:lnTo>
                    <a:pt x="21578" y="10238"/>
                  </a:lnTo>
                  <a:lnTo>
                    <a:pt x="21600" y="10800"/>
                  </a:lnTo>
                  <a:close/>
                  <a:moveTo>
                    <a:pt x="11005" y="2398"/>
                  </a:moveTo>
                  <a:lnTo>
                    <a:pt x="10574" y="2398"/>
                  </a:lnTo>
                  <a:lnTo>
                    <a:pt x="10143" y="2462"/>
                  </a:lnTo>
                  <a:lnTo>
                    <a:pt x="9734" y="2506"/>
                  </a:lnTo>
                  <a:lnTo>
                    <a:pt x="9325" y="2570"/>
                  </a:lnTo>
                  <a:lnTo>
                    <a:pt x="8894" y="2678"/>
                  </a:lnTo>
                  <a:lnTo>
                    <a:pt x="8506" y="2786"/>
                  </a:lnTo>
                  <a:lnTo>
                    <a:pt x="8119" y="2916"/>
                  </a:lnTo>
                  <a:lnTo>
                    <a:pt x="7731" y="3067"/>
                  </a:lnTo>
                  <a:lnTo>
                    <a:pt x="7365" y="3240"/>
                  </a:lnTo>
                  <a:lnTo>
                    <a:pt x="6999" y="3434"/>
                  </a:lnTo>
                  <a:lnTo>
                    <a:pt x="6654" y="3629"/>
                  </a:lnTo>
                  <a:lnTo>
                    <a:pt x="6310" y="3845"/>
                  </a:lnTo>
                  <a:lnTo>
                    <a:pt x="5664" y="4320"/>
                  </a:lnTo>
                  <a:lnTo>
                    <a:pt x="5362" y="4601"/>
                  </a:lnTo>
                  <a:lnTo>
                    <a:pt x="5061" y="4860"/>
                  </a:lnTo>
                  <a:lnTo>
                    <a:pt x="4802" y="5162"/>
                  </a:lnTo>
                  <a:lnTo>
                    <a:pt x="4501" y="5443"/>
                  </a:lnTo>
                  <a:lnTo>
                    <a:pt x="4264" y="5789"/>
                  </a:lnTo>
                  <a:lnTo>
                    <a:pt x="4027" y="6091"/>
                  </a:lnTo>
                  <a:lnTo>
                    <a:pt x="3833" y="6458"/>
                  </a:lnTo>
                  <a:lnTo>
                    <a:pt x="3618" y="6804"/>
                  </a:lnTo>
                  <a:lnTo>
                    <a:pt x="3424" y="7171"/>
                  </a:lnTo>
                  <a:lnTo>
                    <a:pt x="3252" y="7517"/>
                  </a:lnTo>
                  <a:lnTo>
                    <a:pt x="3123" y="7906"/>
                  </a:lnTo>
                  <a:lnTo>
                    <a:pt x="2972" y="8316"/>
                  </a:lnTo>
                  <a:lnTo>
                    <a:pt x="2886" y="8705"/>
                  </a:lnTo>
                  <a:lnTo>
                    <a:pt x="2778" y="9115"/>
                  </a:lnTo>
                  <a:lnTo>
                    <a:pt x="2713" y="9526"/>
                  </a:lnTo>
                  <a:lnTo>
                    <a:pt x="2649" y="9958"/>
                  </a:lnTo>
                  <a:lnTo>
                    <a:pt x="2606" y="10390"/>
                  </a:lnTo>
                  <a:lnTo>
                    <a:pt x="2606" y="11232"/>
                  </a:lnTo>
                  <a:lnTo>
                    <a:pt x="2649" y="11664"/>
                  </a:lnTo>
                  <a:lnTo>
                    <a:pt x="2713" y="12074"/>
                  </a:lnTo>
                  <a:lnTo>
                    <a:pt x="2778" y="12506"/>
                  </a:lnTo>
                  <a:lnTo>
                    <a:pt x="2886" y="12895"/>
                  </a:lnTo>
                  <a:lnTo>
                    <a:pt x="2972" y="13306"/>
                  </a:lnTo>
                  <a:lnTo>
                    <a:pt x="3123" y="13694"/>
                  </a:lnTo>
                  <a:lnTo>
                    <a:pt x="3252" y="14062"/>
                  </a:lnTo>
                  <a:lnTo>
                    <a:pt x="3424" y="14450"/>
                  </a:lnTo>
                  <a:lnTo>
                    <a:pt x="3618" y="14818"/>
                  </a:lnTo>
                  <a:lnTo>
                    <a:pt x="3833" y="15163"/>
                  </a:lnTo>
                  <a:lnTo>
                    <a:pt x="4027" y="15509"/>
                  </a:lnTo>
                  <a:lnTo>
                    <a:pt x="4264" y="15833"/>
                  </a:lnTo>
                  <a:lnTo>
                    <a:pt x="4501" y="16135"/>
                  </a:lnTo>
                  <a:lnTo>
                    <a:pt x="4802" y="16459"/>
                  </a:lnTo>
                  <a:lnTo>
                    <a:pt x="5061" y="16740"/>
                  </a:lnTo>
                  <a:lnTo>
                    <a:pt x="5362" y="17021"/>
                  </a:lnTo>
                  <a:lnTo>
                    <a:pt x="5664" y="17280"/>
                  </a:lnTo>
                  <a:lnTo>
                    <a:pt x="6310" y="17755"/>
                  </a:lnTo>
                  <a:lnTo>
                    <a:pt x="6999" y="18187"/>
                  </a:lnTo>
                  <a:lnTo>
                    <a:pt x="7365" y="18382"/>
                  </a:lnTo>
                  <a:lnTo>
                    <a:pt x="7731" y="18554"/>
                  </a:lnTo>
                  <a:lnTo>
                    <a:pt x="8119" y="18684"/>
                  </a:lnTo>
                  <a:lnTo>
                    <a:pt x="8506" y="18835"/>
                  </a:lnTo>
                  <a:lnTo>
                    <a:pt x="8894" y="18922"/>
                  </a:lnTo>
                  <a:lnTo>
                    <a:pt x="9325" y="19030"/>
                  </a:lnTo>
                  <a:lnTo>
                    <a:pt x="10143" y="19159"/>
                  </a:lnTo>
                  <a:lnTo>
                    <a:pt x="10574" y="19181"/>
                  </a:lnTo>
                  <a:lnTo>
                    <a:pt x="11435" y="19181"/>
                  </a:lnTo>
                  <a:lnTo>
                    <a:pt x="11866" y="19159"/>
                  </a:lnTo>
                  <a:lnTo>
                    <a:pt x="12684" y="19030"/>
                  </a:lnTo>
                  <a:lnTo>
                    <a:pt x="13115" y="18922"/>
                  </a:lnTo>
                  <a:lnTo>
                    <a:pt x="13503" y="18835"/>
                  </a:lnTo>
                  <a:lnTo>
                    <a:pt x="13890" y="18684"/>
                  </a:lnTo>
                  <a:lnTo>
                    <a:pt x="14278" y="18554"/>
                  </a:lnTo>
                  <a:lnTo>
                    <a:pt x="14666" y="18382"/>
                  </a:lnTo>
                  <a:lnTo>
                    <a:pt x="15010" y="18187"/>
                  </a:lnTo>
                  <a:lnTo>
                    <a:pt x="15376" y="17971"/>
                  </a:lnTo>
                  <a:lnTo>
                    <a:pt x="15699" y="17755"/>
                  </a:lnTo>
                  <a:lnTo>
                    <a:pt x="16022" y="17518"/>
                  </a:lnTo>
                  <a:lnTo>
                    <a:pt x="16367" y="17280"/>
                  </a:lnTo>
                  <a:lnTo>
                    <a:pt x="16647" y="17021"/>
                  </a:lnTo>
                  <a:lnTo>
                    <a:pt x="16948" y="16740"/>
                  </a:lnTo>
                  <a:lnTo>
                    <a:pt x="17207" y="16459"/>
                  </a:lnTo>
                  <a:lnTo>
                    <a:pt x="17508" y="16135"/>
                  </a:lnTo>
                  <a:lnTo>
                    <a:pt x="17745" y="15833"/>
                  </a:lnTo>
                  <a:lnTo>
                    <a:pt x="17982" y="15509"/>
                  </a:lnTo>
                  <a:lnTo>
                    <a:pt x="18197" y="15163"/>
                  </a:lnTo>
                  <a:lnTo>
                    <a:pt x="18391" y="14818"/>
                  </a:lnTo>
                  <a:lnTo>
                    <a:pt x="18585" y="14450"/>
                  </a:lnTo>
                  <a:lnTo>
                    <a:pt x="18757" y="14062"/>
                  </a:lnTo>
                  <a:lnTo>
                    <a:pt x="18908" y="13694"/>
                  </a:lnTo>
                  <a:lnTo>
                    <a:pt x="19037" y="13306"/>
                  </a:lnTo>
                  <a:lnTo>
                    <a:pt x="19145" y="12895"/>
                  </a:lnTo>
                  <a:lnTo>
                    <a:pt x="19231" y="12506"/>
                  </a:lnTo>
                  <a:lnTo>
                    <a:pt x="19296" y="12074"/>
                  </a:lnTo>
                  <a:lnTo>
                    <a:pt x="19382" y="11664"/>
                  </a:lnTo>
                  <a:lnTo>
                    <a:pt x="19425" y="10800"/>
                  </a:lnTo>
                  <a:lnTo>
                    <a:pt x="19403" y="10390"/>
                  </a:lnTo>
                  <a:lnTo>
                    <a:pt x="19382" y="9958"/>
                  </a:lnTo>
                  <a:lnTo>
                    <a:pt x="19296" y="9526"/>
                  </a:lnTo>
                  <a:lnTo>
                    <a:pt x="19231" y="9115"/>
                  </a:lnTo>
                  <a:lnTo>
                    <a:pt x="19145" y="8705"/>
                  </a:lnTo>
                  <a:lnTo>
                    <a:pt x="19037" y="8316"/>
                  </a:lnTo>
                  <a:lnTo>
                    <a:pt x="18908" y="7906"/>
                  </a:lnTo>
                  <a:lnTo>
                    <a:pt x="18757" y="7517"/>
                  </a:lnTo>
                  <a:lnTo>
                    <a:pt x="18585" y="7171"/>
                  </a:lnTo>
                  <a:lnTo>
                    <a:pt x="18391" y="6804"/>
                  </a:lnTo>
                  <a:lnTo>
                    <a:pt x="18197" y="6458"/>
                  </a:lnTo>
                  <a:lnTo>
                    <a:pt x="17982" y="6091"/>
                  </a:lnTo>
                  <a:lnTo>
                    <a:pt x="17745" y="5789"/>
                  </a:lnTo>
                  <a:lnTo>
                    <a:pt x="17508" y="5443"/>
                  </a:lnTo>
                  <a:lnTo>
                    <a:pt x="17207" y="5162"/>
                  </a:lnTo>
                  <a:lnTo>
                    <a:pt x="16948" y="4860"/>
                  </a:lnTo>
                  <a:lnTo>
                    <a:pt x="16647" y="4601"/>
                  </a:lnTo>
                  <a:lnTo>
                    <a:pt x="16367" y="4320"/>
                  </a:lnTo>
                  <a:lnTo>
                    <a:pt x="16022" y="4082"/>
                  </a:lnTo>
                  <a:lnTo>
                    <a:pt x="15699" y="3845"/>
                  </a:lnTo>
                  <a:lnTo>
                    <a:pt x="15376" y="3629"/>
                  </a:lnTo>
                  <a:lnTo>
                    <a:pt x="15010" y="3434"/>
                  </a:lnTo>
                  <a:lnTo>
                    <a:pt x="14666" y="3240"/>
                  </a:lnTo>
                  <a:lnTo>
                    <a:pt x="14278" y="3067"/>
                  </a:lnTo>
                  <a:lnTo>
                    <a:pt x="13890" y="2916"/>
                  </a:lnTo>
                  <a:lnTo>
                    <a:pt x="13503" y="2786"/>
                  </a:lnTo>
                  <a:lnTo>
                    <a:pt x="13115" y="2678"/>
                  </a:lnTo>
                  <a:lnTo>
                    <a:pt x="12684" y="2570"/>
                  </a:lnTo>
                  <a:lnTo>
                    <a:pt x="12275" y="2506"/>
                  </a:lnTo>
                  <a:lnTo>
                    <a:pt x="11866" y="2462"/>
                  </a:lnTo>
                  <a:lnTo>
                    <a:pt x="11435" y="2398"/>
                  </a:lnTo>
                  <a:lnTo>
                    <a:pt x="11005" y="2398"/>
                  </a:lnTo>
                  <a:close/>
                </a:path>
              </a:pathLst>
            </a:custGeom>
            <a:solidFill>
              <a:srgbClr val="BFBFB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" name="도형">
              <a:extLst>
                <a:ext uri="{FF2B5EF4-FFF2-40B4-BE49-F238E27FC236}">
                  <a16:creationId xmlns:a16="http://schemas.microsoft.com/office/drawing/2014/main" id="{F1786897-CF00-D438-F630-75A82849ED64}"/>
                </a:ext>
              </a:extLst>
            </p:cNvPr>
            <p:cNvSpPr/>
            <p:nvPr/>
          </p:nvSpPr>
          <p:spPr>
            <a:xfrm>
              <a:off x="115005" y="126499"/>
              <a:ext cx="172509" cy="136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19" y="3017"/>
                  </a:moveTo>
                  <a:lnTo>
                    <a:pt x="19174" y="422"/>
                  </a:lnTo>
                  <a:lnTo>
                    <a:pt x="18983" y="241"/>
                  </a:lnTo>
                  <a:lnTo>
                    <a:pt x="18698" y="60"/>
                  </a:lnTo>
                  <a:lnTo>
                    <a:pt x="18507" y="0"/>
                  </a:lnTo>
                  <a:lnTo>
                    <a:pt x="18032" y="0"/>
                  </a:lnTo>
                  <a:lnTo>
                    <a:pt x="17794" y="60"/>
                  </a:lnTo>
                  <a:lnTo>
                    <a:pt x="17556" y="241"/>
                  </a:lnTo>
                  <a:lnTo>
                    <a:pt x="17366" y="422"/>
                  </a:lnTo>
                  <a:lnTo>
                    <a:pt x="7803" y="12489"/>
                  </a:lnTo>
                  <a:lnTo>
                    <a:pt x="4282" y="8025"/>
                  </a:lnTo>
                  <a:lnTo>
                    <a:pt x="4044" y="7844"/>
                  </a:lnTo>
                  <a:lnTo>
                    <a:pt x="3854" y="7663"/>
                  </a:lnTo>
                  <a:lnTo>
                    <a:pt x="3568" y="7602"/>
                  </a:lnTo>
                  <a:lnTo>
                    <a:pt x="3378" y="7542"/>
                  </a:lnTo>
                  <a:lnTo>
                    <a:pt x="3093" y="7602"/>
                  </a:lnTo>
                  <a:lnTo>
                    <a:pt x="2855" y="7663"/>
                  </a:lnTo>
                  <a:lnTo>
                    <a:pt x="2617" y="7844"/>
                  </a:lnTo>
                  <a:lnTo>
                    <a:pt x="2426" y="8025"/>
                  </a:lnTo>
                  <a:lnTo>
                    <a:pt x="381" y="10619"/>
                  </a:lnTo>
                  <a:lnTo>
                    <a:pt x="238" y="10860"/>
                  </a:lnTo>
                  <a:lnTo>
                    <a:pt x="143" y="11162"/>
                  </a:lnTo>
                  <a:lnTo>
                    <a:pt x="95" y="11464"/>
                  </a:lnTo>
                  <a:lnTo>
                    <a:pt x="0" y="11826"/>
                  </a:lnTo>
                  <a:lnTo>
                    <a:pt x="95" y="12067"/>
                  </a:lnTo>
                  <a:lnTo>
                    <a:pt x="143" y="12429"/>
                  </a:lnTo>
                  <a:lnTo>
                    <a:pt x="238" y="12670"/>
                  </a:lnTo>
                  <a:lnTo>
                    <a:pt x="381" y="12912"/>
                  </a:lnTo>
                  <a:lnTo>
                    <a:pt x="6899" y="21117"/>
                  </a:lnTo>
                  <a:lnTo>
                    <a:pt x="7089" y="21298"/>
                  </a:lnTo>
                  <a:lnTo>
                    <a:pt x="7279" y="21419"/>
                  </a:lnTo>
                  <a:lnTo>
                    <a:pt x="7565" y="21540"/>
                  </a:lnTo>
                  <a:lnTo>
                    <a:pt x="7803" y="21600"/>
                  </a:lnTo>
                  <a:lnTo>
                    <a:pt x="8041" y="21540"/>
                  </a:lnTo>
                  <a:lnTo>
                    <a:pt x="8516" y="21298"/>
                  </a:lnTo>
                  <a:lnTo>
                    <a:pt x="8707" y="21117"/>
                  </a:lnTo>
                  <a:lnTo>
                    <a:pt x="9896" y="19549"/>
                  </a:lnTo>
                  <a:lnTo>
                    <a:pt x="10752" y="18523"/>
                  </a:lnTo>
                  <a:lnTo>
                    <a:pt x="21219" y="5309"/>
                  </a:lnTo>
                  <a:lnTo>
                    <a:pt x="21362" y="5008"/>
                  </a:lnTo>
                  <a:lnTo>
                    <a:pt x="21505" y="4766"/>
                  </a:lnTo>
                  <a:lnTo>
                    <a:pt x="21552" y="4404"/>
                  </a:lnTo>
                  <a:lnTo>
                    <a:pt x="21600" y="4163"/>
                  </a:lnTo>
                  <a:lnTo>
                    <a:pt x="21552" y="3801"/>
                  </a:lnTo>
                  <a:lnTo>
                    <a:pt x="21505" y="3560"/>
                  </a:lnTo>
                  <a:lnTo>
                    <a:pt x="21362" y="3258"/>
                  </a:lnTo>
                  <a:lnTo>
                    <a:pt x="21219" y="3017"/>
                  </a:lnTo>
                  <a:close/>
                </a:path>
              </a:pathLst>
            </a:custGeom>
            <a:solidFill>
              <a:srgbClr val="00549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99" name="그룹">
            <a:extLst>
              <a:ext uri="{FF2B5EF4-FFF2-40B4-BE49-F238E27FC236}">
                <a16:creationId xmlns:a16="http://schemas.microsoft.com/office/drawing/2014/main" id="{4A0D3F80-5D9C-CF33-B063-D0FD81F609BC}"/>
              </a:ext>
            </a:extLst>
          </p:cNvPr>
          <p:cNvGrpSpPr/>
          <p:nvPr/>
        </p:nvGrpSpPr>
        <p:grpSpPr>
          <a:xfrm>
            <a:off x="6458830" y="2659770"/>
            <a:ext cx="309317" cy="307778"/>
            <a:chOff x="0" y="0"/>
            <a:chExt cx="385267" cy="383350"/>
          </a:xfrm>
        </p:grpSpPr>
        <p:sp>
          <p:nvSpPr>
            <p:cNvPr id="100" name="도형">
              <a:extLst>
                <a:ext uri="{FF2B5EF4-FFF2-40B4-BE49-F238E27FC236}">
                  <a16:creationId xmlns:a16="http://schemas.microsoft.com/office/drawing/2014/main" id="{196C6DBC-611A-5525-025E-97649B7C31C2}"/>
                </a:ext>
              </a:extLst>
            </p:cNvPr>
            <p:cNvSpPr/>
            <p:nvPr/>
          </p:nvSpPr>
          <p:spPr>
            <a:xfrm>
              <a:off x="-1" y="0"/>
              <a:ext cx="385269" cy="383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lnTo>
                    <a:pt x="21578" y="11362"/>
                  </a:lnTo>
                  <a:lnTo>
                    <a:pt x="21557" y="11902"/>
                  </a:lnTo>
                  <a:lnTo>
                    <a:pt x="21385" y="12982"/>
                  </a:lnTo>
                  <a:lnTo>
                    <a:pt x="21277" y="13500"/>
                  </a:lnTo>
                  <a:lnTo>
                    <a:pt x="21105" y="14018"/>
                  </a:lnTo>
                  <a:lnTo>
                    <a:pt x="20932" y="14515"/>
                  </a:lnTo>
                  <a:lnTo>
                    <a:pt x="20739" y="14990"/>
                  </a:lnTo>
                  <a:lnTo>
                    <a:pt x="20523" y="15466"/>
                  </a:lnTo>
                  <a:lnTo>
                    <a:pt x="20286" y="15941"/>
                  </a:lnTo>
                  <a:lnTo>
                    <a:pt x="20028" y="16394"/>
                  </a:lnTo>
                  <a:lnTo>
                    <a:pt x="19748" y="16826"/>
                  </a:lnTo>
                  <a:lnTo>
                    <a:pt x="19446" y="17258"/>
                  </a:lnTo>
                  <a:lnTo>
                    <a:pt x="19145" y="17669"/>
                  </a:lnTo>
                  <a:lnTo>
                    <a:pt x="18800" y="18079"/>
                  </a:lnTo>
                  <a:lnTo>
                    <a:pt x="18434" y="18425"/>
                  </a:lnTo>
                  <a:lnTo>
                    <a:pt x="18068" y="18792"/>
                  </a:lnTo>
                  <a:lnTo>
                    <a:pt x="17659" y="19138"/>
                  </a:lnTo>
                  <a:lnTo>
                    <a:pt x="17271" y="19440"/>
                  </a:lnTo>
                  <a:lnTo>
                    <a:pt x="16841" y="19764"/>
                  </a:lnTo>
                  <a:lnTo>
                    <a:pt x="16410" y="20045"/>
                  </a:lnTo>
                  <a:lnTo>
                    <a:pt x="15936" y="20282"/>
                  </a:lnTo>
                  <a:lnTo>
                    <a:pt x="15484" y="20520"/>
                  </a:lnTo>
                  <a:lnTo>
                    <a:pt x="15010" y="20758"/>
                  </a:lnTo>
                  <a:lnTo>
                    <a:pt x="14515" y="20952"/>
                  </a:lnTo>
                  <a:lnTo>
                    <a:pt x="14020" y="21125"/>
                  </a:lnTo>
                  <a:lnTo>
                    <a:pt x="13503" y="21254"/>
                  </a:lnTo>
                  <a:lnTo>
                    <a:pt x="12964" y="21384"/>
                  </a:lnTo>
                  <a:lnTo>
                    <a:pt x="12447" y="21470"/>
                  </a:lnTo>
                  <a:lnTo>
                    <a:pt x="11371" y="21600"/>
                  </a:lnTo>
                  <a:lnTo>
                    <a:pt x="10251" y="21600"/>
                  </a:lnTo>
                  <a:lnTo>
                    <a:pt x="9691" y="21535"/>
                  </a:lnTo>
                  <a:lnTo>
                    <a:pt x="9153" y="21470"/>
                  </a:lnTo>
                  <a:lnTo>
                    <a:pt x="8614" y="21384"/>
                  </a:lnTo>
                  <a:lnTo>
                    <a:pt x="8097" y="21254"/>
                  </a:lnTo>
                  <a:lnTo>
                    <a:pt x="7602" y="21125"/>
                  </a:lnTo>
                  <a:lnTo>
                    <a:pt x="7085" y="20952"/>
                  </a:lnTo>
                  <a:lnTo>
                    <a:pt x="6590" y="20758"/>
                  </a:lnTo>
                  <a:lnTo>
                    <a:pt x="5642" y="20282"/>
                  </a:lnTo>
                  <a:lnTo>
                    <a:pt x="5190" y="20045"/>
                  </a:lnTo>
                  <a:lnTo>
                    <a:pt x="4738" y="19764"/>
                  </a:lnTo>
                  <a:lnTo>
                    <a:pt x="4350" y="19440"/>
                  </a:lnTo>
                  <a:lnTo>
                    <a:pt x="3919" y="19138"/>
                  </a:lnTo>
                  <a:lnTo>
                    <a:pt x="3532" y="18792"/>
                  </a:lnTo>
                  <a:lnTo>
                    <a:pt x="3166" y="18425"/>
                  </a:lnTo>
                  <a:lnTo>
                    <a:pt x="2800" y="18079"/>
                  </a:lnTo>
                  <a:lnTo>
                    <a:pt x="2477" y="17669"/>
                  </a:lnTo>
                  <a:lnTo>
                    <a:pt x="2132" y="17258"/>
                  </a:lnTo>
                  <a:lnTo>
                    <a:pt x="1831" y="16826"/>
                  </a:lnTo>
                  <a:lnTo>
                    <a:pt x="1551" y="16394"/>
                  </a:lnTo>
                  <a:lnTo>
                    <a:pt x="1314" y="15941"/>
                  </a:lnTo>
                  <a:lnTo>
                    <a:pt x="1055" y="15466"/>
                  </a:lnTo>
                  <a:lnTo>
                    <a:pt x="840" y="14990"/>
                  </a:lnTo>
                  <a:lnTo>
                    <a:pt x="646" y="14515"/>
                  </a:lnTo>
                  <a:lnTo>
                    <a:pt x="474" y="14018"/>
                  </a:lnTo>
                  <a:lnTo>
                    <a:pt x="215" y="12982"/>
                  </a:lnTo>
                  <a:lnTo>
                    <a:pt x="129" y="12442"/>
                  </a:lnTo>
                  <a:lnTo>
                    <a:pt x="0" y="11362"/>
                  </a:lnTo>
                  <a:lnTo>
                    <a:pt x="0" y="10238"/>
                  </a:lnTo>
                  <a:lnTo>
                    <a:pt x="129" y="9158"/>
                  </a:lnTo>
                  <a:lnTo>
                    <a:pt x="215" y="8618"/>
                  </a:lnTo>
                  <a:lnTo>
                    <a:pt x="345" y="8100"/>
                  </a:lnTo>
                  <a:lnTo>
                    <a:pt x="474" y="7603"/>
                  </a:lnTo>
                  <a:lnTo>
                    <a:pt x="646" y="7106"/>
                  </a:lnTo>
                  <a:lnTo>
                    <a:pt x="840" y="6588"/>
                  </a:lnTo>
                  <a:lnTo>
                    <a:pt x="1055" y="6113"/>
                  </a:lnTo>
                  <a:lnTo>
                    <a:pt x="1314" y="5659"/>
                  </a:lnTo>
                  <a:lnTo>
                    <a:pt x="1551" y="5206"/>
                  </a:lnTo>
                  <a:lnTo>
                    <a:pt x="1831" y="4774"/>
                  </a:lnTo>
                  <a:lnTo>
                    <a:pt x="2132" y="4342"/>
                  </a:lnTo>
                  <a:lnTo>
                    <a:pt x="2477" y="3931"/>
                  </a:lnTo>
                  <a:lnTo>
                    <a:pt x="2800" y="3542"/>
                  </a:lnTo>
                  <a:lnTo>
                    <a:pt x="3532" y="2808"/>
                  </a:lnTo>
                  <a:lnTo>
                    <a:pt x="3919" y="2484"/>
                  </a:lnTo>
                  <a:lnTo>
                    <a:pt x="4350" y="2138"/>
                  </a:lnTo>
                  <a:lnTo>
                    <a:pt x="4738" y="1858"/>
                  </a:lnTo>
                  <a:lnTo>
                    <a:pt x="5190" y="1577"/>
                  </a:lnTo>
                  <a:lnTo>
                    <a:pt x="5642" y="1318"/>
                  </a:lnTo>
                  <a:lnTo>
                    <a:pt x="6116" y="1080"/>
                  </a:lnTo>
                  <a:lnTo>
                    <a:pt x="6590" y="864"/>
                  </a:lnTo>
                  <a:lnTo>
                    <a:pt x="7085" y="670"/>
                  </a:lnTo>
                  <a:lnTo>
                    <a:pt x="7602" y="497"/>
                  </a:lnTo>
                  <a:lnTo>
                    <a:pt x="8097" y="367"/>
                  </a:lnTo>
                  <a:lnTo>
                    <a:pt x="8614" y="216"/>
                  </a:lnTo>
                  <a:lnTo>
                    <a:pt x="9153" y="130"/>
                  </a:lnTo>
                  <a:lnTo>
                    <a:pt x="9691" y="65"/>
                  </a:lnTo>
                  <a:lnTo>
                    <a:pt x="10251" y="22"/>
                  </a:lnTo>
                  <a:lnTo>
                    <a:pt x="10789" y="0"/>
                  </a:lnTo>
                  <a:lnTo>
                    <a:pt x="11371" y="22"/>
                  </a:lnTo>
                  <a:lnTo>
                    <a:pt x="11909" y="65"/>
                  </a:lnTo>
                  <a:lnTo>
                    <a:pt x="12447" y="130"/>
                  </a:lnTo>
                  <a:lnTo>
                    <a:pt x="12964" y="216"/>
                  </a:lnTo>
                  <a:lnTo>
                    <a:pt x="13503" y="367"/>
                  </a:lnTo>
                  <a:lnTo>
                    <a:pt x="14020" y="497"/>
                  </a:lnTo>
                  <a:lnTo>
                    <a:pt x="14515" y="670"/>
                  </a:lnTo>
                  <a:lnTo>
                    <a:pt x="15010" y="864"/>
                  </a:lnTo>
                  <a:lnTo>
                    <a:pt x="15484" y="1080"/>
                  </a:lnTo>
                  <a:lnTo>
                    <a:pt x="15936" y="1318"/>
                  </a:lnTo>
                  <a:lnTo>
                    <a:pt x="16410" y="1577"/>
                  </a:lnTo>
                  <a:lnTo>
                    <a:pt x="17271" y="2138"/>
                  </a:lnTo>
                  <a:lnTo>
                    <a:pt x="17659" y="2484"/>
                  </a:lnTo>
                  <a:lnTo>
                    <a:pt x="18068" y="2808"/>
                  </a:lnTo>
                  <a:lnTo>
                    <a:pt x="18800" y="3542"/>
                  </a:lnTo>
                  <a:lnTo>
                    <a:pt x="19145" y="3931"/>
                  </a:lnTo>
                  <a:lnTo>
                    <a:pt x="19446" y="4342"/>
                  </a:lnTo>
                  <a:lnTo>
                    <a:pt x="19748" y="4774"/>
                  </a:lnTo>
                  <a:lnTo>
                    <a:pt x="20028" y="5206"/>
                  </a:lnTo>
                  <a:lnTo>
                    <a:pt x="20286" y="5659"/>
                  </a:lnTo>
                  <a:lnTo>
                    <a:pt x="20523" y="6113"/>
                  </a:lnTo>
                  <a:lnTo>
                    <a:pt x="20739" y="6588"/>
                  </a:lnTo>
                  <a:lnTo>
                    <a:pt x="20932" y="7106"/>
                  </a:lnTo>
                  <a:lnTo>
                    <a:pt x="21277" y="8100"/>
                  </a:lnTo>
                  <a:lnTo>
                    <a:pt x="21385" y="8618"/>
                  </a:lnTo>
                  <a:lnTo>
                    <a:pt x="21557" y="9698"/>
                  </a:lnTo>
                  <a:lnTo>
                    <a:pt x="21578" y="10238"/>
                  </a:lnTo>
                  <a:lnTo>
                    <a:pt x="21600" y="10800"/>
                  </a:lnTo>
                  <a:close/>
                  <a:moveTo>
                    <a:pt x="11005" y="2398"/>
                  </a:moveTo>
                  <a:lnTo>
                    <a:pt x="10574" y="2398"/>
                  </a:lnTo>
                  <a:lnTo>
                    <a:pt x="10143" y="2462"/>
                  </a:lnTo>
                  <a:lnTo>
                    <a:pt x="9734" y="2506"/>
                  </a:lnTo>
                  <a:lnTo>
                    <a:pt x="9325" y="2570"/>
                  </a:lnTo>
                  <a:lnTo>
                    <a:pt x="8894" y="2678"/>
                  </a:lnTo>
                  <a:lnTo>
                    <a:pt x="8506" y="2786"/>
                  </a:lnTo>
                  <a:lnTo>
                    <a:pt x="8119" y="2916"/>
                  </a:lnTo>
                  <a:lnTo>
                    <a:pt x="7731" y="3067"/>
                  </a:lnTo>
                  <a:lnTo>
                    <a:pt x="7365" y="3240"/>
                  </a:lnTo>
                  <a:lnTo>
                    <a:pt x="6999" y="3434"/>
                  </a:lnTo>
                  <a:lnTo>
                    <a:pt x="6654" y="3629"/>
                  </a:lnTo>
                  <a:lnTo>
                    <a:pt x="6310" y="3845"/>
                  </a:lnTo>
                  <a:lnTo>
                    <a:pt x="5664" y="4320"/>
                  </a:lnTo>
                  <a:lnTo>
                    <a:pt x="5362" y="4601"/>
                  </a:lnTo>
                  <a:lnTo>
                    <a:pt x="5061" y="4860"/>
                  </a:lnTo>
                  <a:lnTo>
                    <a:pt x="4802" y="5162"/>
                  </a:lnTo>
                  <a:lnTo>
                    <a:pt x="4501" y="5443"/>
                  </a:lnTo>
                  <a:lnTo>
                    <a:pt x="4264" y="5789"/>
                  </a:lnTo>
                  <a:lnTo>
                    <a:pt x="4027" y="6091"/>
                  </a:lnTo>
                  <a:lnTo>
                    <a:pt x="3833" y="6458"/>
                  </a:lnTo>
                  <a:lnTo>
                    <a:pt x="3618" y="6804"/>
                  </a:lnTo>
                  <a:lnTo>
                    <a:pt x="3424" y="7171"/>
                  </a:lnTo>
                  <a:lnTo>
                    <a:pt x="3252" y="7517"/>
                  </a:lnTo>
                  <a:lnTo>
                    <a:pt x="3123" y="7906"/>
                  </a:lnTo>
                  <a:lnTo>
                    <a:pt x="2972" y="8316"/>
                  </a:lnTo>
                  <a:lnTo>
                    <a:pt x="2886" y="8705"/>
                  </a:lnTo>
                  <a:lnTo>
                    <a:pt x="2778" y="9115"/>
                  </a:lnTo>
                  <a:lnTo>
                    <a:pt x="2713" y="9526"/>
                  </a:lnTo>
                  <a:lnTo>
                    <a:pt x="2649" y="9958"/>
                  </a:lnTo>
                  <a:lnTo>
                    <a:pt x="2606" y="10390"/>
                  </a:lnTo>
                  <a:lnTo>
                    <a:pt x="2606" y="11232"/>
                  </a:lnTo>
                  <a:lnTo>
                    <a:pt x="2649" y="11664"/>
                  </a:lnTo>
                  <a:lnTo>
                    <a:pt x="2713" y="12074"/>
                  </a:lnTo>
                  <a:lnTo>
                    <a:pt x="2778" y="12506"/>
                  </a:lnTo>
                  <a:lnTo>
                    <a:pt x="2886" y="12895"/>
                  </a:lnTo>
                  <a:lnTo>
                    <a:pt x="2972" y="13306"/>
                  </a:lnTo>
                  <a:lnTo>
                    <a:pt x="3123" y="13694"/>
                  </a:lnTo>
                  <a:lnTo>
                    <a:pt x="3252" y="14062"/>
                  </a:lnTo>
                  <a:lnTo>
                    <a:pt x="3424" y="14450"/>
                  </a:lnTo>
                  <a:lnTo>
                    <a:pt x="3618" y="14818"/>
                  </a:lnTo>
                  <a:lnTo>
                    <a:pt x="3833" y="15163"/>
                  </a:lnTo>
                  <a:lnTo>
                    <a:pt x="4027" y="15509"/>
                  </a:lnTo>
                  <a:lnTo>
                    <a:pt x="4264" y="15833"/>
                  </a:lnTo>
                  <a:lnTo>
                    <a:pt x="4501" y="16135"/>
                  </a:lnTo>
                  <a:lnTo>
                    <a:pt x="4802" y="16459"/>
                  </a:lnTo>
                  <a:lnTo>
                    <a:pt x="5061" y="16740"/>
                  </a:lnTo>
                  <a:lnTo>
                    <a:pt x="5362" y="17021"/>
                  </a:lnTo>
                  <a:lnTo>
                    <a:pt x="5664" y="17280"/>
                  </a:lnTo>
                  <a:lnTo>
                    <a:pt x="6310" y="17755"/>
                  </a:lnTo>
                  <a:lnTo>
                    <a:pt x="6999" y="18187"/>
                  </a:lnTo>
                  <a:lnTo>
                    <a:pt x="7365" y="18382"/>
                  </a:lnTo>
                  <a:lnTo>
                    <a:pt x="7731" y="18554"/>
                  </a:lnTo>
                  <a:lnTo>
                    <a:pt x="8119" y="18684"/>
                  </a:lnTo>
                  <a:lnTo>
                    <a:pt x="8506" y="18835"/>
                  </a:lnTo>
                  <a:lnTo>
                    <a:pt x="8894" y="18922"/>
                  </a:lnTo>
                  <a:lnTo>
                    <a:pt x="9325" y="19030"/>
                  </a:lnTo>
                  <a:lnTo>
                    <a:pt x="10143" y="19159"/>
                  </a:lnTo>
                  <a:lnTo>
                    <a:pt x="10574" y="19181"/>
                  </a:lnTo>
                  <a:lnTo>
                    <a:pt x="11435" y="19181"/>
                  </a:lnTo>
                  <a:lnTo>
                    <a:pt x="11866" y="19159"/>
                  </a:lnTo>
                  <a:lnTo>
                    <a:pt x="12684" y="19030"/>
                  </a:lnTo>
                  <a:lnTo>
                    <a:pt x="13115" y="18922"/>
                  </a:lnTo>
                  <a:lnTo>
                    <a:pt x="13503" y="18835"/>
                  </a:lnTo>
                  <a:lnTo>
                    <a:pt x="13890" y="18684"/>
                  </a:lnTo>
                  <a:lnTo>
                    <a:pt x="14278" y="18554"/>
                  </a:lnTo>
                  <a:lnTo>
                    <a:pt x="14666" y="18382"/>
                  </a:lnTo>
                  <a:lnTo>
                    <a:pt x="15010" y="18187"/>
                  </a:lnTo>
                  <a:lnTo>
                    <a:pt x="15376" y="17971"/>
                  </a:lnTo>
                  <a:lnTo>
                    <a:pt x="15699" y="17755"/>
                  </a:lnTo>
                  <a:lnTo>
                    <a:pt x="16022" y="17518"/>
                  </a:lnTo>
                  <a:lnTo>
                    <a:pt x="16367" y="17280"/>
                  </a:lnTo>
                  <a:lnTo>
                    <a:pt x="16647" y="17021"/>
                  </a:lnTo>
                  <a:lnTo>
                    <a:pt x="16948" y="16740"/>
                  </a:lnTo>
                  <a:lnTo>
                    <a:pt x="17207" y="16459"/>
                  </a:lnTo>
                  <a:lnTo>
                    <a:pt x="17508" y="16135"/>
                  </a:lnTo>
                  <a:lnTo>
                    <a:pt x="17745" y="15833"/>
                  </a:lnTo>
                  <a:lnTo>
                    <a:pt x="17982" y="15509"/>
                  </a:lnTo>
                  <a:lnTo>
                    <a:pt x="18197" y="15163"/>
                  </a:lnTo>
                  <a:lnTo>
                    <a:pt x="18391" y="14818"/>
                  </a:lnTo>
                  <a:lnTo>
                    <a:pt x="18585" y="14450"/>
                  </a:lnTo>
                  <a:lnTo>
                    <a:pt x="18757" y="14062"/>
                  </a:lnTo>
                  <a:lnTo>
                    <a:pt x="18908" y="13694"/>
                  </a:lnTo>
                  <a:lnTo>
                    <a:pt x="19037" y="13306"/>
                  </a:lnTo>
                  <a:lnTo>
                    <a:pt x="19145" y="12895"/>
                  </a:lnTo>
                  <a:lnTo>
                    <a:pt x="19231" y="12506"/>
                  </a:lnTo>
                  <a:lnTo>
                    <a:pt x="19296" y="12074"/>
                  </a:lnTo>
                  <a:lnTo>
                    <a:pt x="19382" y="11664"/>
                  </a:lnTo>
                  <a:lnTo>
                    <a:pt x="19425" y="10800"/>
                  </a:lnTo>
                  <a:lnTo>
                    <a:pt x="19403" y="10390"/>
                  </a:lnTo>
                  <a:lnTo>
                    <a:pt x="19382" y="9958"/>
                  </a:lnTo>
                  <a:lnTo>
                    <a:pt x="19296" y="9526"/>
                  </a:lnTo>
                  <a:lnTo>
                    <a:pt x="19231" y="9115"/>
                  </a:lnTo>
                  <a:lnTo>
                    <a:pt x="19145" y="8705"/>
                  </a:lnTo>
                  <a:lnTo>
                    <a:pt x="19037" y="8316"/>
                  </a:lnTo>
                  <a:lnTo>
                    <a:pt x="18908" y="7906"/>
                  </a:lnTo>
                  <a:lnTo>
                    <a:pt x="18757" y="7517"/>
                  </a:lnTo>
                  <a:lnTo>
                    <a:pt x="18585" y="7171"/>
                  </a:lnTo>
                  <a:lnTo>
                    <a:pt x="18391" y="6804"/>
                  </a:lnTo>
                  <a:lnTo>
                    <a:pt x="18197" y="6458"/>
                  </a:lnTo>
                  <a:lnTo>
                    <a:pt x="17982" y="6091"/>
                  </a:lnTo>
                  <a:lnTo>
                    <a:pt x="17745" y="5789"/>
                  </a:lnTo>
                  <a:lnTo>
                    <a:pt x="17508" y="5443"/>
                  </a:lnTo>
                  <a:lnTo>
                    <a:pt x="17207" y="5162"/>
                  </a:lnTo>
                  <a:lnTo>
                    <a:pt x="16948" y="4860"/>
                  </a:lnTo>
                  <a:lnTo>
                    <a:pt x="16647" y="4601"/>
                  </a:lnTo>
                  <a:lnTo>
                    <a:pt x="16367" y="4320"/>
                  </a:lnTo>
                  <a:lnTo>
                    <a:pt x="16022" y="4082"/>
                  </a:lnTo>
                  <a:lnTo>
                    <a:pt x="15699" y="3845"/>
                  </a:lnTo>
                  <a:lnTo>
                    <a:pt x="15376" y="3629"/>
                  </a:lnTo>
                  <a:lnTo>
                    <a:pt x="15010" y="3434"/>
                  </a:lnTo>
                  <a:lnTo>
                    <a:pt x="14666" y="3240"/>
                  </a:lnTo>
                  <a:lnTo>
                    <a:pt x="14278" y="3067"/>
                  </a:lnTo>
                  <a:lnTo>
                    <a:pt x="13890" y="2916"/>
                  </a:lnTo>
                  <a:lnTo>
                    <a:pt x="13503" y="2786"/>
                  </a:lnTo>
                  <a:lnTo>
                    <a:pt x="13115" y="2678"/>
                  </a:lnTo>
                  <a:lnTo>
                    <a:pt x="12684" y="2570"/>
                  </a:lnTo>
                  <a:lnTo>
                    <a:pt x="12275" y="2506"/>
                  </a:lnTo>
                  <a:lnTo>
                    <a:pt x="11866" y="2462"/>
                  </a:lnTo>
                  <a:lnTo>
                    <a:pt x="11435" y="2398"/>
                  </a:lnTo>
                  <a:lnTo>
                    <a:pt x="11005" y="2398"/>
                  </a:lnTo>
                  <a:close/>
                </a:path>
              </a:pathLst>
            </a:custGeom>
            <a:solidFill>
              <a:srgbClr val="BFBFB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" name="도형">
              <a:extLst>
                <a:ext uri="{FF2B5EF4-FFF2-40B4-BE49-F238E27FC236}">
                  <a16:creationId xmlns:a16="http://schemas.microsoft.com/office/drawing/2014/main" id="{DFEC6A6F-CBB4-C625-16EA-03BD1A7EAFBE}"/>
                </a:ext>
              </a:extLst>
            </p:cNvPr>
            <p:cNvSpPr/>
            <p:nvPr/>
          </p:nvSpPr>
          <p:spPr>
            <a:xfrm>
              <a:off x="115005" y="126499"/>
              <a:ext cx="172509" cy="136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19" y="3017"/>
                  </a:moveTo>
                  <a:lnTo>
                    <a:pt x="19174" y="422"/>
                  </a:lnTo>
                  <a:lnTo>
                    <a:pt x="18983" y="241"/>
                  </a:lnTo>
                  <a:lnTo>
                    <a:pt x="18698" y="60"/>
                  </a:lnTo>
                  <a:lnTo>
                    <a:pt x="18507" y="0"/>
                  </a:lnTo>
                  <a:lnTo>
                    <a:pt x="18032" y="0"/>
                  </a:lnTo>
                  <a:lnTo>
                    <a:pt x="17794" y="60"/>
                  </a:lnTo>
                  <a:lnTo>
                    <a:pt x="17556" y="241"/>
                  </a:lnTo>
                  <a:lnTo>
                    <a:pt x="17366" y="422"/>
                  </a:lnTo>
                  <a:lnTo>
                    <a:pt x="7803" y="12489"/>
                  </a:lnTo>
                  <a:lnTo>
                    <a:pt x="4282" y="8025"/>
                  </a:lnTo>
                  <a:lnTo>
                    <a:pt x="4044" y="7844"/>
                  </a:lnTo>
                  <a:lnTo>
                    <a:pt x="3854" y="7663"/>
                  </a:lnTo>
                  <a:lnTo>
                    <a:pt x="3568" y="7602"/>
                  </a:lnTo>
                  <a:lnTo>
                    <a:pt x="3378" y="7542"/>
                  </a:lnTo>
                  <a:lnTo>
                    <a:pt x="3093" y="7602"/>
                  </a:lnTo>
                  <a:lnTo>
                    <a:pt x="2855" y="7663"/>
                  </a:lnTo>
                  <a:lnTo>
                    <a:pt x="2617" y="7844"/>
                  </a:lnTo>
                  <a:lnTo>
                    <a:pt x="2426" y="8025"/>
                  </a:lnTo>
                  <a:lnTo>
                    <a:pt x="381" y="10619"/>
                  </a:lnTo>
                  <a:lnTo>
                    <a:pt x="238" y="10860"/>
                  </a:lnTo>
                  <a:lnTo>
                    <a:pt x="143" y="11162"/>
                  </a:lnTo>
                  <a:lnTo>
                    <a:pt x="95" y="11464"/>
                  </a:lnTo>
                  <a:lnTo>
                    <a:pt x="0" y="11826"/>
                  </a:lnTo>
                  <a:lnTo>
                    <a:pt x="95" y="12067"/>
                  </a:lnTo>
                  <a:lnTo>
                    <a:pt x="143" y="12429"/>
                  </a:lnTo>
                  <a:lnTo>
                    <a:pt x="238" y="12670"/>
                  </a:lnTo>
                  <a:lnTo>
                    <a:pt x="381" y="12912"/>
                  </a:lnTo>
                  <a:lnTo>
                    <a:pt x="6899" y="21117"/>
                  </a:lnTo>
                  <a:lnTo>
                    <a:pt x="7089" y="21298"/>
                  </a:lnTo>
                  <a:lnTo>
                    <a:pt x="7279" y="21419"/>
                  </a:lnTo>
                  <a:lnTo>
                    <a:pt x="7565" y="21540"/>
                  </a:lnTo>
                  <a:lnTo>
                    <a:pt x="7803" y="21600"/>
                  </a:lnTo>
                  <a:lnTo>
                    <a:pt x="8041" y="21540"/>
                  </a:lnTo>
                  <a:lnTo>
                    <a:pt x="8516" y="21298"/>
                  </a:lnTo>
                  <a:lnTo>
                    <a:pt x="8707" y="21117"/>
                  </a:lnTo>
                  <a:lnTo>
                    <a:pt x="9896" y="19549"/>
                  </a:lnTo>
                  <a:lnTo>
                    <a:pt x="10752" y="18523"/>
                  </a:lnTo>
                  <a:lnTo>
                    <a:pt x="21219" y="5309"/>
                  </a:lnTo>
                  <a:lnTo>
                    <a:pt x="21362" y="5008"/>
                  </a:lnTo>
                  <a:lnTo>
                    <a:pt x="21505" y="4766"/>
                  </a:lnTo>
                  <a:lnTo>
                    <a:pt x="21552" y="4404"/>
                  </a:lnTo>
                  <a:lnTo>
                    <a:pt x="21600" y="4163"/>
                  </a:lnTo>
                  <a:lnTo>
                    <a:pt x="21552" y="3801"/>
                  </a:lnTo>
                  <a:lnTo>
                    <a:pt x="21505" y="3560"/>
                  </a:lnTo>
                  <a:lnTo>
                    <a:pt x="21362" y="3258"/>
                  </a:lnTo>
                  <a:lnTo>
                    <a:pt x="21219" y="3017"/>
                  </a:lnTo>
                  <a:close/>
                </a:path>
              </a:pathLst>
            </a:custGeom>
            <a:solidFill>
              <a:srgbClr val="00549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02" name="그룹">
            <a:extLst>
              <a:ext uri="{FF2B5EF4-FFF2-40B4-BE49-F238E27FC236}">
                <a16:creationId xmlns:a16="http://schemas.microsoft.com/office/drawing/2014/main" id="{B9E0A90E-C138-4C3C-C422-F2DDCEA4F1BC}"/>
              </a:ext>
            </a:extLst>
          </p:cNvPr>
          <p:cNvGrpSpPr/>
          <p:nvPr/>
        </p:nvGrpSpPr>
        <p:grpSpPr>
          <a:xfrm>
            <a:off x="8563381" y="3641745"/>
            <a:ext cx="485140" cy="498999"/>
            <a:chOff x="0" y="0"/>
            <a:chExt cx="569064" cy="585319"/>
          </a:xfrm>
          <a:solidFill>
            <a:srgbClr val="418AE8"/>
          </a:solidFill>
        </p:grpSpPr>
        <p:sp>
          <p:nvSpPr>
            <p:cNvPr id="103" name="도형">
              <a:extLst>
                <a:ext uri="{FF2B5EF4-FFF2-40B4-BE49-F238E27FC236}">
                  <a16:creationId xmlns:a16="http://schemas.microsoft.com/office/drawing/2014/main" id="{3FD3FC56-9D27-E6D2-164C-A6FAEDE852BC}"/>
                </a:ext>
              </a:extLst>
            </p:cNvPr>
            <p:cNvSpPr/>
            <p:nvPr/>
          </p:nvSpPr>
          <p:spPr>
            <a:xfrm>
              <a:off x="0" y="565809"/>
              <a:ext cx="569065" cy="19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29" y="0"/>
                  </a:moveTo>
                  <a:lnTo>
                    <a:pt x="371" y="0"/>
                  </a:lnTo>
                  <a:lnTo>
                    <a:pt x="297" y="720"/>
                  </a:lnTo>
                  <a:lnTo>
                    <a:pt x="247" y="1440"/>
                  </a:lnTo>
                  <a:lnTo>
                    <a:pt x="148" y="2160"/>
                  </a:lnTo>
                  <a:lnTo>
                    <a:pt x="99" y="3600"/>
                  </a:lnTo>
                  <a:lnTo>
                    <a:pt x="49" y="5760"/>
                  </a:lnTo>
                  <a:lnTo>
                    <a:pt x="25" y="7200"/>
                  </a:lnTo>
                  <a:lnTo>
                    <a:pt x="0" y="9360"/>
                  </a:lnTo>
                  <a:lnTo>
                    <a:pt x="0" y="12960"/>
                  </a:lnTo>
                  <a:lnTo>
                    <a:pt x="25" y="15840"/>
                  </a:lnTo>
                  <a:lnTo>
                    <a:pt x="49" y="17280"/>
                  </a:lnTo>
                  <a:lnTo>
                    <a:pt x="148" y="20160"/>
                  </a:lnTo>
                  <a:lnTo>
                    <a:pt x="247" y="20880"/>
                  </a:lnTo>
                  <a:lnTo>
                    <a:pt x="297" y="21600"/>
                  </a:lnTo>
                  <a:lnTo>
                    <a:pt x="21303" y="21600"/>
                  </a:lnTo>
                  <a:lnTo>
                    <a:pt x="21353" y="20880"/>
                  </a:lnTo>
                  <a:lnTo>
                    <a:pt x="21452" y="20160"/>
                  </a:lnTo>
                  <a:lnTo>
                    <a:pt x="21551" y="17280"/>
                  </a:lnTo>
                  <a:lnTo>
                    <a:pt x="21575" y="15840"/>
                  </a:lnTo>
                  <a:lnTo>
                    <a:pt x="21600" y="12960"/>
                  </a:lnTo>
                  <a:lnTo>
                    <a:pt x="21600" y="9360"/>
                  </a:lnTo>
                  <a:lnTo>
                    <a:pt x="21575" y="7200"/>
                  </a:lnTo>
                  <a:lnTo>
                    <a:pt x="21551" y="5760"/>
                  </a:lnTo>
                  <a:lnTo>
                    <a:pt x="21501" y="3600"/>
                  </a:lnTo>
                  <a:lnTo>
                    <a:pt x="21452" y="2160"/>
                  </a:lnTo>
                  <a:lnTo>
                    <a:pt x="21353" y="1440"/>
                  </a:lnTo>
                  <a:lnTo>
                    <a:pt x="21303" y="720"/>
                  </a:lnTo>
                  <a:lnTo>
                    <a:pt x="21229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4" name="도형">
              <a:extLst>
                <a:ext uri="{FF2B5EF4-FFF2-40B4-BE49-F238E27FC236}">
                  <a16:creationId xmlns:a16="http://schemas.microsoft.com/office/drawing/2014/main" id="{27631634-A8B9-C034-4544-9AAF85116584}"/>
                </a:ext>
              </a:extLst>
            </p:cNvPr>
            <p:cNvSpPr/>
            <p:nvPr/>
          </p:nvSpPr>
          <p:spPr>
            <a:xfrm>
              <a:off x="0" y="526788"/>
              <a:ext cx="569065" cy="19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71" y="21600"/>
                  </a:moveTo>
                  <a:lnTo>
                    <a:pt x="21303" y="21600"/>
                  </a:lnTo>
                  <a:lnTo>
                    <a:pt x="21353" y="20880"/>
                  </a:lnTo>
                  <a:lnTo>
                    <a:pt x="21452" y="20160"/>
                  </a:lnTo>
                  <a:lnTo>
                    <a:pt x="21551" y="17280"/>
                  </a:lnTo>
                  <a:lnTo>
                    <a:pt x="21575" y="15840"/>
                  </a:lnTo>
                  <a:lnTo>
                    <a:pt x="21600" y="12960"/>
                  </a:lnTo>
                  <a:lnTo>
                    <a:pt x="21600" y="8640"/>
                  </a:lnTo>
                  <a:lnTo>
                    <a:pt x="21575" y="7200"/>
                  </a:lnTo>
                  <a:lnTo>
                    <a:pt x="21551" y="4320"/>
                  </a:lnTo>
                  <a:lnTo>
                    <a:pt x="21501" y="2880"/>
                  </a:lnTo>
                  <a:lnTo>
                    <a:pt x="21353" y="720"/>
                  </a:lnTo>
                  <a:lnTo>
                    <a:pt x="21303" y="720"/>
                  </a:lnTo>
                  <a:lnTo>
                    <a:pt x="21229" y="0"/>
                  </a:lnTo>
                  <a:lnTo>
                    <a:pt x="297" y="0"/>
                  </a:lnTo>
                  <a:lnTo>
                    <a:pt x="99" y="2880"/>
                  </a:lnTo>
                  <a:lnTo>
                    <a:pt x="49" y="4320"/>
                  </a:lnTo>
                  <a:lnTo>
                    <a:pt x="25" y="7200"/>
                  </a:lnTo>
                  <a:lnTo>
                    <a:pt x="0" y="8640"/>
                  </a:lnTo>
                  <a:lnTo>
                    <a:pt x="0" y="12960"/>
                  </a:lnTo>
                  <a:lnTo>
                    <a:pt x="25" y="15840"/>
                  </a:lnTo>
                  <a:lnTo>
                    <a:pt x="49" y="17280"/>
                  </a:lnTo>
                  <a:lnTo>
                    <a:pt x="148" y="20160"/>
                  </a:lnTo>
                  <a:lnTo>
                    <a:pt x="247" y="20880"/>
                  </a:lnTo>
                  <a:lnTo>
                    <a:pt x="297" y="21600"/>
                  </a:lnTo>
                  <a:lnTo>
                    <a:pt x="371" y="2160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5" name="도형">
              <a:extLst>
                <a:ext uri="{FF2B5EF4-FFF2-40B4-BE49-F238E27FC236}">
                  <a16:creationId xmlns:a16="http://schemas.microsoft.com/office/drawing/2014/main" id="{6059A88A-2490-3C89-2862-3F11797176FF}"/>
                </a:ext>
              </a:extLst>
            </p:cNvPr>
            <p:cNvSpPr/>
            <p:nvPr/>
          </p:nvSpPr>
          <p:spPr>
            <a:xfrm>
              <a:off x="412976" y="273149"/>
              <a:ext cx="136576" cy="234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64" y="1795"/>
                  </a:moveTo>
                  <a:lnTo>
                    <a:pt x="20372" y="1795"/>
                  </a:lnTo>
                  <a:lnTo>
                    <a:pt x="20576" y="1675"/>
                  </a:lnTo>
                  <a:lnTo>
                    <a:pt x="20986" y="1616"/>
                  </a:lnTo>
                  <a:lnTo>
                    <a:pt x="21191" y="1496"/>
                  </a:lnTo>
                  <a:lnTo>
                    <a:pt x="21293" y="1376"/>
                  </a:lnTo>
                  <a:lnTo>
                    <a:pt x="21498" y="1257"/>
                  </a:lnTo>
                  <a:lnTo>
                    <a:pt x="21600" y="1077"/>
                  </a:lnTo>
                  <a:lnTo>
                    <a:pt x="21600" y="718"/>
                  </a:lnTo>
                  <a:lnTo>
                    <a:pt x="21498" y="539"/>
                  </a:lnTo>
                  <a:lnTo>
                    <a:pt x="21293" y="419"/>
                  </a:lnTo>
                  <a:lnTo>
                    <a:pt x="21191" y="239"/>
                  </a:lnTo>
                  <a:lnTo>
                    <a:pt x="20576" y="60"/>
                  </a:lnTo>
                  <a:lnTo>
                    <a:pt x="20372" y="60"/>
                  </a:lnTo>
                  <a:lnTo>
                    <a:pt x="20064" y="0"/>
                  </a:lnTo>
                  <a:lnTo>
                    <a:pt x="1536" y="0"/>
                  </a:lnTo>
                  <a:lnTo>
                    <a:pt x="1331" y="60"/>
                  </a:lnTo>
                  <a:lnTo>
                    <a:pt x="921" y="60"/>
                  </a:lnTo>
                  <a:lnTo>
                    <a:pt x="717" y="180"/>
                  </a:lnTo>
                  <a:lnTo>
                    <a:pt x="512" y="239"/>
                  </a:lnTo>
                  <a:lnTo>
                    <a:pt x="307" y="419"/>
                  </a:lnTo>
                  <a:lnTo>
                    <a:pt x="205" y="539"/>
                  </a:lnTo>
                  <a:lnTo>
                    <a:pt x="0" y="898"/>
                  </a:lnTo>
                  <a:lnTo>
                    <a:pt x="205" y="1257"/>
                  </a:lnTo>
                  <a:lnTo>
                    <a:pt x="307" y="1376"/>
                  </a:lnTo>
                  <a:lnTo>
                    <a:pt x="717" y="1616"/>
                  </a:lnTo>
                  <a:lnTo>
                    <a:pt x="1331" y="1795"/>
                  </a:lnTo>
                  <a:lnTo>
                    <a:pt x="3071" y="1795"/>
                  </a:lnTo>
                  <a:lnTo>
                    <a:pt x="3071" y="19805"/>
                  </a:lnTo>
                  <a:lnTo>
                    <a:pt x="1331" y="19805"/>
                  </a:lnTo>
                  <a:lnTo>
                    <a:pt x="921" y="19865"/>
                  </a:lnTo>
                  <a:lnTo>
                    <a:pt x="717" y="19984"/>
                  </a:lnTo>
                  <a:lnTo>
                    <a:pt x="512" y="20044"/>
                  </a:lnTo>
                  <a:lnTo>
                    <a:pt x="307" y="20164"/>
                  </a:lnTo>
                  <a:lnTo>
                    <a:pt x="205" y="20403"/>
                  </a:lnTo>
                  <a:lnTo>
                    <a:pt x="102" y="20523"/>
                  </a:lnTo>
                  <a:lnTo>
                    <a:pt x="0" y="20702"/>
                  </a:lnTo>
                  <a:lnTo>
                    <a:pt x="307" y="21241"/>
                  </a:lnTo>
                  <a:lnTo>
                    <a:pt x="717" y="21480"/>
                  </a:lnTo>
                  <a:lnTo>
                    <a:pt x="921" y="21540"/>
                  </a:lnTo>
                  <a:lnTo>
                    <a:pt x="1331" y="21600"/>
                  </a:lnTo>
                  <a:lnTo>
                    <a:pt x="20372" y="21600"/>
                  </a:lnTo>
                  <a:lnTo>
                    <a:pt x="20576" y="21540"/>
                  </a:lnTo>
                  <a:lnTo>
                    <a:pt x="20986" y="21480"/>
                  </a:lnTo>
                  <a:lnTo>
                    <a:pt x="21191" y="21361"/>
                  </a:lnTo>
                  <a:lnTo>
                    <a:pt x="21293" y="21241"/>
                  </a:lnTo>
                  <a:lnTo>
                    <a:pt x="21498" y="21061"/>
                  </a:lnTo>
                  <a:lnTo>
                    <a:pt x="21600" y="20882"/>
                  </a:lnTo>
                  <a:lnTo>
                    <a:pt x="21600" y="20523"/>
                  </a:lnTo>
                  <a:lnTo>
                    <a:pt x="21191" y="20044"/>
                  </a:lnTo>
                  <a:lnTo>
                    <a:pt x="20372" y="19805"/>
                  </a:lnTo>
                  <a:lnTo>
                    <a:pt x="18529" y="19805"/>
                  </a:lnTo>
                  <a:lnTo>
                    <a:pt x="18529" y="1795"/>
                  </a:lnTo>
                  <a:lnTo>
                    <a:pt x="20064" y="179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6" name="도형">
              <a:extLst>
                <a:ext uri="{FF2B5EF4-FFF2-40B4-BE49-F238E27FC236}">
                  <a16:creationId xmlns:a16="http://schemas.microsoft.com/office/drawing/2014/main" id="{7ABE638C-DE2A-0498-9EFD-4F1324715213}"/>
                </a:ext>
              </a:extLst>
            </p:cNvPr>
            <p:cNvSpPr/>
            <p:nvPr/>
          </p:nvSpPr>
          <p:spPr>
            <a:xfrm>
              <a:off x="19510" y="273149"/>
              <a:ext cx="136576" cy="234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57" y="1795"/>
                  </a:moveTo>
                  <a:lnTo>
                    <a:pt x="20366" y="1795"/>
                  </a:lnTo>
                  <a:lnTo>
                    <a:pt x="20983" y="1616"/>
                  </a:lnTo>
                  <a:lnTo>
                    <a:pt x="21394" y="1376"/>
                  </a:lnTo>
                  <a:lnTo>
                    <a:pt x="21497" y="1257"/>
                  </a:lnTo>
                  <a:lnTo>
                    <a:pt x="21600" y="1077"/>
                  </a:lnTo>
                  <a:lnTo>
                    <a:pt x="21600" y="718"/>
                  </a:lnTo>
                  <a:lnTo>
                    <a:pt x="21497" y="539"/>
                  </a:lnTo>
                  <a:lnTo>
                    <a:pt x="21394" y="419"/>
                  </a:lnTo>
                  <a:lnTo>
                    <a:pt x="21189" y="239"/>
                  </a:lnTo>
                  <a:lnTo>
                    <a:pt x="20983" y="180"/>
                  </a:lnTo>
                  <a:lnTo>
                    <a:pt x="20777" y="60"/>
                  </a:lnTo>
                  <a:lnTo>
                    <a:pt x="20366" y="60"/>
                  </a:lnTo>
                  <a:lnTo>
                    <a:pt x="20057" y="0"/>
                  </a:lnTo>
                  <a:lnTo>
                    <a:pt x="1543" y="0"/>
                  </a:lnTo>
                  <a:lnTo>
                    <a:pt x="1234" y="60"/>
                  </a:lnTo>
                  <a:lnTo>
                    <a:pt x="1029" y="60"/>
                  </a:lnTo>
                  <a:lnTo>
                    <a:pt x="411" y="239"/>
                  </a:lnTo>
                  <a:lnTo>
                    <a:pt x="206" y="419"/>
                  </a:lnTo>
                  <a:lnTo>
                    <a:pt x="103" y="539"/>
                  </a:lnTo>
                  <a:lnTo>
                    <a:pt x="0" y="718"/>
                  </a:lnTo>
                  <a:lnTo>
                    <a:pt x="0" y="1077"/>
                  </a:lnTo>
                  <a:lnTo>
                    <a:pt x="103" y="1257"/>
                  </a:lnTo>
                  <a:lnTo>
                    <a:pt x="206" y="1376"/>
                  </a:lnTo>
                  <a:lnTo>
                    <a:pt x="617" y="1616"/>
                  </a:lnTo>
                  <a:lnTo>
                    <a:pt x="1029" y="1675"/>
                  </a:lnTo>
                  <a:lnTo>
                    <a:pt x="1234" y="1795"/>
                  </a:lnTo>
                  <a:lnTo>
                    <a:pt x="3086" y="1795"/>
                  </a:lnTo>
                  <a:lnTo>
                    <a:pt x="3086" y="19805"/>
                  </a:lnTo>
                  <a:lnTo>
                    <a:pt x="1234" y="19805"/>
                  </a:lnTo>
                  <a:lnTo>
                    <a:pt x="411" y="20044"/>
                  </a:lnTo>
                  <a:lnTo>
                    <a:pt x="206" y="20164"/>
                  </a:lnTo>
                  <a:lnTo>
                    <a:pt x="103" y="20403"/>
                  </a:lnTo>
                  <a:lnTo>
                    <a:pt x="0" y="20523"/>
                  </a:lnTo>
                  <a:lnTo>
                    <a:pt x="0" y="20882"/>
                  </a:lnTo>
                  <a:lnTo>
                    <a:pt x="206" y="21241"/>
                  </a:lnTo>
                  <a:lnTo>
                    <a:pt x="617" y="21480"/>
                  </a:lnTo>
                  <a:lnTo>
                    <a:pt x="1029" y="21540"/>
                  </a:lnTo>
                  <a:lnTo>
                    <a:pt x="1234" y="21600"/>
                  </a:lnTo>
                  <a:lnTo>
                    <a:pt x="20366" y="21600"/>
                  </a:lnTo>
                  <a:lnTo>
                    <a:pt x="20777" y="21540"/>
                  </a:lnTo>
                  <a:lnTo>
                    <a:pt x="20983" y="21480"/>
                  </a:lnTo>
                  <a:lnTo>
                    <a:pt x="21394" y="21241"/>
                  </a:lnTo>
                  <a:lnTo>
                    <a:pt x="21600" y="20882"/>
                  </a:lnTo>
                  <a:lnTo>
                    <a:pt x="21600" y="20523"/>
                  </a:lnTo>
                  <a:lnTo>
                    <a:pt x="21497" y="20403"/>
                  </a:lnTo>
                  <a:lnTo>
                    <a:pt x="21394" y="20164"/>
                  </a:lnTo>
                  <a:lnTo>
                    <a:pt x="21189" y="20044"/>
                  </a:lnTo>
                  <a:lnTo>
                    <a:pt x="20983" y="19984"/>
                  </a:lnTo>
                  <a:lnTo>
                    <a:pt x="20777" y="19865"/>
                  </a:lnTo>
                  <a:lnTo>
                    <a:pt x="20366" y="19805"/>
                  </a:lnTo>
                  <a:lnTo>
                    <a:pt x="18514" y="19805"/>
                  </a:lnTo>
                  <a:lnTo>
                    <a:pt x="18514" y="1795"/>
                  </a:lnTo>
                  <a:lnTo>
                    <a:pt x="20057" y="179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7" name="도형">
              <a:extLst>
                <a:ext uri="{FF2B5EF4-FFF2-40B4-BE49-F238E27FC236}">
                  <a16:creationId xmlns:a16="http://schemas.microsoft.com/office/drawing/2014/main" id="{F408E950-5637-AEB9-AE00-0E876F182060}"/>
                </a:ext>
              </a:extLst>
            </p:cNvPr>
            <p:cNvSpPr/>
            <p:nvPr/>
          </p:nvSpPr>
          <p:spPr>
            <a:xfrm>
              <a:off x="217868" y="273149"/>
              <a:ext cx="136576" cy="234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64" y="1795"/>
                  </a:moveTo>
                  <a:lnTo>
                    <a:pt x="20372" y="1795"/>
                  </a:lnTo>
                  <a:lnTo>
                    <a:pt x="20679" y="1675"/>
                  </a:lnTo>
                  <a:lnTo>
                    <a:pt x="20883" y="1616"/>
                  </a:lnTo>
                  <a:lnTo>
                    <a:pt x="21498" y="1257"/>
                  </a:lnTo>
                  <a:lnTo>
                    <a:pt x="21600" y="1077"/>
                  </a:lnTo>
                  <a:lnTo>
                    <a:pt x="21600" y="718"/>
                  </a:lnTo>
                  <a:lnTo>
                    <a:pt x="21498" y="539"/>
                  </a:lnTo>
                  <a:lnTo>
                    <a:pt x="21293" y="419"/>
                  </a:lnTo>
                  <a:lnTo>
                    <a:pt x="21088" y="239"/>
                  </a:lnTo>
                  <a:lnTo>
                    <a:pt x="20883" y="180"/>
                  </a:lnTo>
                  <a:lnTo>
                    <a:pt x="20679" y="60"/>
                  </a:lnTo>
                  <a:lnTo>
                    <a:pt x="20372" y="60"/>
                  </a:lnTo>
                  <a:lnTo>
                    <a:pt x="20064" y="0"/>
                  </a:lnTo>
                  <a:lnTo>
                    <a:pt x="1536" y="0"/>
                  </a:lnTo>
                  <a:lnTo>
                    <a:pt x="1228" y="60"/>
                  </a:lnTo>
                  <a:lnTo>
                    <a:pt x="921" y="60"/>
                  </a:lnTo>
                  <a:lnTo>
                    <a:pt x="717" y="180"/>
                  </a:lnTo>
                  <a:lnTo>
                    <a:pt x="512" y="239"/>
                  </a:lnTo>
                  <a:lnTo>
                    <a:pt x="307" y="419"/>
                  </a:lnTo>
                  <a:lnTo>
                    <a:pt x="102" y="539"/>
                  </a:lnTo>
                  <a:lnTo>
                    <a:pt x="0" y="718"/>
                  </a:lnTo>
                  <a:lnTo>
                    <a:pt x="0" y="1077"/>
                  </a:lnTo>
                  <a:lnTo>
                    <a:pt x="102" y="1257"/>
                  </a:lnTo>
                  <a:lnTo>
                    <a:pt x="717" y="1616"/>
                  </a:lnTo>
                  <a:lnTo>
                    <a:pt x="921" y="1675"/>
                  </a:lnTo>
                  <a:lnTo>
                    <a:pt x="1228" y="1795"/>
                  </a:lnTo>
                  <a:lnTo>
                    <a:pt x="3071" y="1795"/>
                  </a:lnTo>
                  <a:lnTo>
                    <a:pt x="3071" y="19805"/>
                  </a:lnTo>
                  <a:lnTo>
                    <a:pt x="1228" y="19805"/>
                  </a:lnTo>
                  <a:lnTo>
                    <a:pt x="921" y="19865"/>
                  </a:lnTo>
                  <a:lnTo>
                    <a:pt x="717" y="19984"/>
                  </a:lnTo>
                  <a:lnTo>
                    <a:pt x="512" y="20044"/>
                  </a:lnTo>
                  <a:lnTo>
                    <a:pt x="307" y="20164"/>
                  </a:lnTo>
                  <a:lnTo>
                    <a:pt x="0" y="20523"/>
                  </a:lnTo>
                  <a:lnTo>
                    <a:pt x="0" y="20882"/>
                  </a:lnTo>
                  <a:lnTo>
                    <a:pt x="102" y="21061"/>
                  </a:lnTo>
                  <a:lnTo>
                    <a:pt x="307" y="21241"/>
                  </a:lnTo>
                  <a:lnTo>
                    <a:pt x="717" y="21480"/>
                  </a:lnTo>
                  <a:lnTo>
                    <a:pt x="921" y="21540"/>
                  </a:lnTo>
                  <a:lnTo>
                    <a:pt x="1228" y="21600"/>
                  </a:lnTo>
                  <a:lnTo>
                    <a:pt x="20372" y="21600"/>
                  </a:lnTo>
                  <a:lnTo>
                    <a:pt x="20679" y="21540"/>
                  </a:lnTo>
                  <a:lnTo>
                    <a:pt x="20883" y="21480"/>
                  </a:lnTo>
                  <a:lnTo>
                    <a:pt x="21293" y="21241"/>
                  </a:lnTo>
                  <a:lnTo>
                    <a:pt x="21498" y="21061"/>
                  </a:lnTo>
                  <a:lnTo>
                    <a:pt x="21600" y="20882"/>
                  </a:lnTo>
                  <a:lnTo>
                    <a:pt x="21600" y="20523"/>
                  </a:lnTo>
                  <a:lnTo>
                    <a:pt x="21293" y="20164"/>
                  </a:lnTo>
                  <a:lnTo>
                    <a:pt x="21088" y="20044"/>
                  </a:lnTo>
                  <a:lnTo>
                    <a:pt x="20883" y="19984"/>
                  </a:lnTo>
                  <a:lnTo>
                    <a:pt x="20679" y="19865"/>
                  </a:lnTo>
                  <a:lnTo>
                    <a:pt x="20372" y="19805"/>
                  </a:lnTo>
                  <a:lnTo>
                    <a:pt x="18529" y="19805"/>
                  </a:lnTo>
                  <a:lnTo>
                    <a:pt x="18529" y="1795"/>
                  </a:lnTo>
                  <a:lnTo>
                    <a:pt x="20064" y="179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8" name="도형">
              <a:extLst>
                <a:ext uri="{FF2B5EF4-FFF2-40B4-BE49-F238E27FC236}">
                  <a16:creationId xmlns:a16="http://schemas.microsoft.com/office/drawing/2014/main" id="{1B2FBEE4-A2D0-4DBC-1DAB-10F81C7BDB8E}"/>
                </a:ext>
              </a:extLst>
            </p:cNvPr>
            <p:cNvSpPr/>
            <p:nvPr/>
          </p:nvSpPr>
          <p:spPr>
            <a:xfrm>
              <a:off x="0" y="-1"/>
              <a:ext cx="569065" cy="2536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71" y="21600"/>
                  </a:moveTo>
                  <a:lnTo>
                    <a:pt x="21328" y="21600"/>
                  </a:lnTo>
                  <a:lnTo>
                    <a:pt x="21452" y="21435"/>
                  </a:lnTo>
                  <a:lnTo>
                    <a:pt x="21526" y="21269"/>
                  </a:lnTo>
                  <a:lnTo>
                    <a:pt x="21575" y="21049"/>
                  </a:lnTo>
                  <a:lnTo>
                    <a:pt x="21600" y="20829"/>
                  </a:lnTo>
                  <a:lnTo>
                    <a:pt x="21600" y="20553"/>
                  </a:lnTo>
                  <a:lnTo>
                    <a:pt x="21551" y="20333"/>
                  </a:lnTo>
                  <a:lnTo>
                    <a:pt x="21476" y="20167"/>
                  </a:lnTo>
                  <a:lnTo>
                    <a:pt x="11035" y="220"/>
                  </a:lnTo>
                  <a:lnTo>
                    <a:pt x="10936" y="55"/>
                  </a:lnTo>
                  <a:lnTo>
                    <a:pt x="10788" y="0"/>
                  </a:lnTo>
                  <a:lnTo>
                    <a:pt x="10664" y="55"/>
                  </a:lnTo>
                  <a:lnTo>
                    <a:pt x="10565" y="220"/>
                  </a:lnTo>
                  <a:lnTo>
                    <a:pt x="124" y="20112"/>
                  </a:lnTo>
                  <a:lnTo>
                    <a:pt x="49" y="20333"/>
                  </a:lnTo>
                  <a:lnTo>
                    <a:pt x="0" y="20553"/>
                  </a:lnTo>
                  <a:lnTo>
                    <a:pt x="0" y="20829"/>
                  </a:lnTo>
                  <a:lnTo>
                    <a:pt x="25" y="21049"/>
                  </a:lnTo>
                  <a:lnTo>
                    <a:pt x="74" y="21269"/>
                  </a:lnTo>
                  <a:lnTo>
                    <a:pt x="148" y="21435"/>
                  </a:lnTo>
                  <a:lnTo>
                    <a:pt x="272" y="21600"/>
                  </a:lnTo>
                  <a:lnTo>
                    <a:pt x="371" y="2160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1782249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제목 1">
            <a:extLst>
              <a:ext uri="{FF2B5EF4-FFF2-40B4-BE49-F238E27FC236}">
                <a16:creationId xmlns:a16="http://schemas.microsoft.com/office/drawing/2014/main" id="{15A878A6-5B4C-795D-920D-E6ABBBCEA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회사 소개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AC2CFCE0-9AFE-BD80-2A11-AC21BF86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19</a:t>
            </a:fld>
            <a:endParaRPr lang="ko-KR" altLang="en-US"/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9EB00C74-ACB4-C2D8-B4D3-D8B4EDD4382F}"/>
              </a:ext>
            </a:extLst>
          </p:cNvPr>
          <p:cNvSpPr>
            <a:spLocks noChangeAspect="1"/>
          </p:cNvSpPr>
          <p:nvPr/>
        </p:nvSpPr>
        <p:spPr>
          <a:xfrm>
            <a:off x="4533857" y="2388245"/>
            <a:ext cx="3122743" cy="39744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B341416E-6F0A-63D3-C07D-A295849EDAF5}"/>
              </a:ext>
            </a:extLst>
          </p:cNvPr>
          <p:cNvSpPr>
            <a:spLocks noChangeAspect="1"/>
          </p:cNvSpPr>
          <p:nvPr/>
        </p:nvSpPr>
        <p:spPr>
          <a:xfrm>
            <a:off x="8451292" y="2388245"/>
            <a:ext cx="3122743" cy="39744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87" name="내용 개체 틀 60">
            <a:extLst>
              <a:ext uri="{FF2B5EF4-FFF2-40B4-BE49-F238E27FC236}">
                <a16:creationId xmlns:a16="http://schemas.microsoft.com/office/drawing/2014/main" id="{45A0D9C7-E813-7505-F9B2-99E11C711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0" y="1409700"/>
            <a:ext cx="11168634" cy="3862388"/>
          </a:xfrm>
        </p:spPr>
        <p:txBody>
          <a:bodyPr/>
          <a:lstStyle/>
          <a:p>
            <a:r>
              <a:rPr lang="ko-KR" altLang="en-US"/>
              <a:t>주식회사 </a:t>
            </a:r>
            <a:r>
              <a:rPr lang="ko-KR" altLang="en-US" err="1">
                <a:solidFill>
                  <a:srgbClr val="418AE8"/>
                </a:solidFill>
              </a:rPr>
              <a:t>노웨어소프트</a:t>
            </a:r>
            <a:r>
              <a:rPr lang="ko-KR" altLang="en-US" err="1"/>
              <a:t>는</a:t>
            </a:r>
            <a:r>
              <a:rPr lang="en-US" altLang="ko-KR"/>
              <a:t>?</a:t>
            </a:r>
            <a:endParaRPr lang="ko-KR" altLang="en-US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4071287-19AE-C6C9-DF1A-3CA8D98BA3AD}"/>
              </a:ext>
            </a:extLst>
          </p:cNvPr>
          <p:cNvSpPr txBox="1"/>
          <p:nvPr/>
        </p:nvSpPr>
        <p:spPr>
          <a:xfrm>
            <a:off x="5696196" y="4831708"/>
            <a:ext cx="786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>
                <a:solidFill>
                  <a:srgbClr val="0A0D53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직원 수</a:t>
            </a:r>
            <a:br>
              <a:rPr lang="en-US" altLang="ko-KR" sz="1600" b="1">
                <a:solidFill>
                  <a:srgbClr val="0A0D53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</a:br>
            <a:r>
              <a:rPr lang="en-US" altLang="ko-KR" sz="1600" b="1">
                <a:solidFill>
                  <a:srgbClr val="0A0D53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30</a:t>
            </a:r>
            <a:r>
              <a:rPr lang="ko-KR" altLang="en-US" sz="1600" b="1">
                <a:solidFill>
                  <a:srgbClr val="0A0D53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명</a:t>
            </a:r>
          </a:p>
        </p:txBody>
      </p:sp>
      <p:cxnSp>
        <p:nvCxnSpPr>
          <p:cNvPr id="90" name="직선 연결선 89">
            <a:extLst>
              <a:ext uri="{FF2B5EF4-FFF2-40B4-BE49-F238E27FC236}">
                <a16:creationId xmlns:a16="http://schemas.microsoft.com/office/drawing/2014/main" id="{498EF0F6-5744-B588-DDAC-2DF0A64A1AEC}"/>
              </a:ext>
            </a:extLst>
          </p:cNvPr>
          <p:cNvCxnSpPr>
            <a:cxnSpLocks/>
          </p:cNvCxnSpPr>
          <p:nvPr/>
        </p:nvCxnSpPr>
        <p:spPr>
          <a:xfrm>
            <a:off x="6469088" y="4380502"/>
            <a:ext cx="1017562" cy="0"/>
          </a:xfrm>
          <a:prstGeom prst="line">
            <a:avLst/>
          </a:prstGeom>
          <a:ln w="14351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7692EDCA-4EA7-89D9-9910-0FE16B84A734}"/>
              </a:ext>
            </a:extLst>
          </p:cNvPr>
          <p:cNvGrpSpPr/>
          <p:nvPr/>
        </p:nvGrpSpPr>
        <p:grpSpPr>
          <a:xfrm>
            <a:off x="8814038" y="4020899"/>
            <a:ext cx="2397251" cy="2164825"/>
            <a:chOff x="8665579" y="4020899"/>
            <a:chExt cx="2397251" cy="2164825"/>
          </a:xfrm>
        </p:grpSpPr>
        <p:pic>
          <p:nvPicPr>
            <p:cNvPr id="92" name="그림 91">
              <a:extLst>
                <a:ext uri="{FF2B5EF4-FFF2-40B4-BE49-F238E27FC236}">
                  <a16:creationId xmlns:a16="http://schemas.microsoft.com/office/drawing/2014/main" id="{65877AB4-7D73-0E09-C482-3D2436EF76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-1" r="78750" b="3663"/>
            <a:stretch/>
          </p:blipFill>
          <p:spPr>
            <a:xfrm>
              <a:off x="8665580" y="4020899"/>
              <a:ext cx="1193399" cy="1080000"/>
            </a:xfrm>
            <a:prstGeom prst="rect">
              <a:avLst/>
            </a:prstGeom>
          </p:spPr>
        </p:pic>
        <p:pic>
          <p:nvPicPr>
            <p:cNvPr id="93" name="그림 92">
              <a:extLst>
                <a:ext uri="{FF2B5EF4-FFF2-40B4-BE49-F238E27FC236}">
                  <a16:creationId xmlns:a16="http://schemas.microsoft.com/office/drawing/2014/main" id="{84C8BE67-264F-517F-48A9-29D652CECB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6057" r="52693" b="3663"/>
            <a:stretch/>
          </p:blipFill>
          <p:spPr>
            <a:xfrm>
              <a:off x="9869431" y="4020899"/>
              <a:ext cx="1193399" cy="1080000"/>
            </a:xfrm>
            <a:prstGeom prst="rect">
              <a:avLst/>
            </a:prstGeom>
          </p:spPr>
        </p:pic>
        <p:pic>
          <p:nvPicPr>
            <p:cNvPr id="94" name="그림 93">
              <a:extLst>
                <a:ext uri="{FF2B5EF4-FFF2-40B4-BE49-F238E27FC236}">
                  <a16:creationId xmlns:a16="http://schemas.microsoft.com/office/drawing/2014/main" id="{E10CFFF2-2BC4-B0F1-94F7-E3CC8C6D76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2116" r="26634" b="3663"/>
            <a:stretch/>
          </p:blipFill>
          <p:spPr>
            <a:xfrm>
              <a:off x="8665579" y="5105724"/>
              <a:ext cx="1193400" cy="1080000"/>
            </a:xfrm>
            <a:prstGeom prst="rect">
              <a:avLst/>
            </a:prstGeom>
          </p:spPr>
        </p:pic>
        <p:pic>
          <p:nvPicPr>
            <p:cNvPr id="95" name="그림 94">
              <a:extLst>
                <a:ext uri="{FF2B5EF4-FFF2-40B4-BE49-F238E27FC236}">
                  <a16:creationId xmlns:a16="http://schemas.microsoft.com/office/drawing/2014/main" id="{3779FAB8-4CA1-2181-BAF8-05C581117B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8750" b="3663"/>
            <a:stretch/>
          </p:blipFill>
          <p:spPr>
            <a:xfrm>
              <a:off x="9869430" y="5105724"/>
              <a:ext cx="1193400" cy="1080000"/>
            </a:xfrm>
            <a:prstGeom prst="rect">
              <a:avLst/>
            </a:prstGeom>
          </p:spPr>
        </p:pic>
      </p:grp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1BA64F22-63E0-4BDF-8B00-4C0121B265D3}"/>
              </a:ext>
            </a:extLst>
          </p:cNvPr>
          <p:cNvSpPr/>
          <p:nvPr/>
        </p:nvSpPr>
        <p:spPr>
          <a:xfrm>
            <a:off x="617966" y="2387994"/>
            <a:ext cx="3121200" cy="3974651"/>
          </a:xfrm>
          <a:prstGeom prst="rect">
            <a:avLst/>
          </a:prstGeom>
          <a:gradFill flip="none" rotWithShape="1">
            <a:gsLst>
              <a:gs pos="0">
                <a:srgbClr val="0F6FC6"/>
              </a:gs>
              <a:gs pos="100000">
                <a:srgbClr val="009DD9"/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9EDE1507-5778-8F8F-DE4E-27395CFF45FA}"/>
              </a:ext>
            </a:extLst>
          </p:cNvPr>
          <p:cNvSpPr txBox="1"/>
          <p:nvPr/>
        </p:nvSpPr>
        <p:spPr>
          <a:xfrm>
            <a:off x="1680070" y="3452750"/>
            <a:ext cx="9969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>
                <a:solidFill>
                  <a:schemeClr val="bg1"/>
                </a:solidFill>
                <a:latin typeface="+mj-ea"/>
                <a:ea typeface="+mj-ea"/>
              </a:rPr>
              <a:t>기본 정보</a:t>
            </a:r>
          </a:p>
        </p:txBody>
      </p:sp>
      <p:cxnSp>
        <p:nvCxnSpPr>
          <p:cNvPr id="100" name="직선 연결선 99">
            <a:extLst>
              <a:ext uri="{FF2B5EF4-FFF2-40B4-BE49-F238E27FC236}">
                <a16:creationId xmlns:a16="http://schemas.microsoft.com/office/drawing/2014/main" id="{22066F0D-C171-3A18-D1C0-066DC5019063}"/>
              </a:ext>
            </a:extLst>
          </p:cNvPr>
          <p:cNvCxnSpPr>
            <a:cxnSpLocks/>
          </p:cNvCxnSpPr>
          <p:nvPr/>
        </p:nvCxnSpPr>
        <p:spPr>
          <a:xfrm>
            <a:off x="1350329" y="3887152"/>
            <a:ext cx="1656474" cy="0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29C5EB33-2C1A-2145-A6AD-0C09F8E6A7D5}"/>
              </a:ext>
            </a:extLst>
          </p:cNvPr>
          <p:cNvSpPr txBox="1"/>
          <p:nvPr/>
        </p:nvSpPr>
        <p:spPr>
          <a:xfrm>
            <a:off x="5596733" y="3452750"/>
            <a:ext cx="9969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>
                <a:solidFill>
                  <a:srgbClr val="0F72C7"/>
                </a:solidFill>
                <a:latin typeface="+mj-ea"/>
                <a:ea typeface="+mj-ea"/>
              </a:rPr>
              <a:t>인력 구성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23F5D637-4AC5-CE4F-A852-92E743E70D33}"/>
              </a:ext>
            </a:extLst>
          </p:cNvPr>
          <p:cNvSpPr txBox="1"/>
          <p:nvPr/>
        </p:nvSpPr>
        <p:spPr>
          <a:xfrm>
            <a:off x="9514168" y="3452750"/>
            <a:ext cx="9969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>
                <a:solidFill>
                  <a:srgbClr val="0F72C7"/>
                </a:solidFill>
                <a:latin typeface="+mj-ea"/>
                <a:ea typeface="+mj-ea"/>
              </a:rPr>
              <a:t>사업 영역</a:t>
            </a:r>
          </a:p>
        </p:txBody>
      </p:sp>
      <p:cxnSp>
        <p:nvCxnSpPr>
          <p:cNvPr id="103" name="직선 연결선 102">
            <a:extLst>
              <a:ext uri="{FF2B5EF4-FFF2-40B4-BE49-F238E27FC236}">
                <a16:creationId xmlns:a16="http://schemas.microsoft.com/office/drawing/2014/main" id="{58B0FB1D-2817-E14E-3CD7-975090B033CA}"/>
              </a:ext>
            </a:extLst>
          </p:cNvPr>
          <p:cNvCxnSpPr>
            <a:cxnSpLocks/>
          </p:cNvCxnSpPr>
          <p:nvPr/>
        </p:nvCxnSpPr>
        <p:spPr>
          <a:xfrm>
            <a:off x="5266991" y="3887152"/>
            <a:ext cx="1656474" cy="0"/>
          </a:xfrm>
          <a:prstGeom prst="line">
            <a:avLst/>
          </a:prstGeom>
          <a:ln w="15875">
            <a:solidFill>
              <a:srgbClr val="418AE8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연결선 103">
            <a:extLst>
              <a:ext uri="{FF2B5EF4-FFF2-40B4-BE49-F238E27FC236}">
                <a16:creationId xmlns:a16="http://schemas.microsoft.com/office/drawing/2014/main" id="{38A6758D-796E-D5AB-F527-7B2E2A7C4952}"/>
              </a:ext>
            </a:extLst>
          </p:cNvPr>
          <p:cNvCxnSpPr>
            <a:cxnSpLocks/>
          </p:cNvCxnSpPr>
          <p:nvPr/>
        </p:nvCxnSpPr>
        <p:spPr>
          <a:xfrm>
            <a:off x="9184426" y="3887152"/>
            <a:ext cx="1656474" cy="0"/>
          </a:xfrm>
          <a:prstGeom prst="line">
            <a:avLst/>
          </a:prstGeom>
          <a:ln w="15875">
            <a:solidFill>
              <a:srgbClr val="418AE8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B59DCD26-6710-FB75-B8BC-1ADCEBCAD426}"/>
              </a:ext>
            </a:extLst>
          </p:cNvPr>
          <p:cNvSpPr txBox="1"/>
          <p:nvPr/>
        </p:nvSpPr>
        <p:spPr>
          <a:xfrm>
            <a:off x="1497782" y="4821995"/>
            <a:ext cx="126045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대표이사</a:t>
            </a:r>
            <a:br>
              <a:rPr lang="en-US" altLang="ko-KR" sz="120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</a:br>
            <a:r>
              <a:rPr lang="ko-KR" altLang="en-US" sz="1200">
                <a:solidFill>
                  <a:schemeClr val="bg1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김 재 문</a:t>
            </a:r>
            <a:endParaRPr lang="en-US" altLang="ko-KR" sz="1200">
              <a:solidFill>
                <a:schemeClr val="bg1"/>
              </a:solidFill>
              <a:latin typeface="KoPub돋움체 Bold" panose="00000800000000000000" pitchFamily="2" charset="-127"/>
              <a:ea typeface="KoPub돋움체 Bold" panose="00000800000000000000" pitchFamily="2" charset="-127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DF6D27E4-0353-E9BC-0730-93B4063B6E33}"/>
              </a:ext>
            </a:extLst>
          </p:cNvPr>
          <p:cNvSpPr txBox="1"/>
          <p:nvPr/>
        </p:nvSpPr>
        <p:spPr>
          <a:xfrm>
            <a:off x="1073490" y="5279221"/>
            <a:ext cx="21090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설립일</a:t>
            </a:r>
            <a:r>
              <a:rPr lang="ko-KR" altLang="en-US" sz="105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 </a:t>
            </a:r>
            <a:r>
              <a:rPr lang="en-US" altLang="ko-KR" sz="1050">
                <a:solidFill>
                  <a:schemeClr val="bg1"/>
                </a:solidFill>
                <a:latin typeface="+mj-ea"/>
                <a:ea typeface="+mj-ea"/>
              </a:rPr>
              <a:t>2017.03.01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648531A3-AAF9-2BFF-CEF5-BD89174BD2A7}"/>
              </a:ext>
            </a:extLst>
          </p:cNvPr>
          <p:cNvSpPr txBox="1"/>
          <p:nvPr/>
        </p:nvSpPr>
        <p:spPr>
          <a:xfrm>
            <a:off x="694821" y="4066877"/>
            <a:ext cx="2866380" cy="383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400" b="1" spc="-122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KnowHow,</a:t>
            </a:r>
            <a:r>
              <a:rPr lang="ko-KR" altLang="en-US" sz="1400" b="1" spc="-122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en-US" altLang="ko-KR" sz="1400" b="1" spc="-122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KnowWho,</a:t>
            </a:r>
            <a:r>
              <a:rPr lang="ko-KR" altLang="en-US" sz="1400" b="1" spc="-122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en-US" altLang="ko-KR" sz="1400" b="1" spc="-122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KnowWhere</a:t>
            </a:r>
            <a:endParaRPr lang="ko-KR" altLang="en-US" sz="1400" b="1" spc="-122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cxnSp>
        <p:nvCxnSpPr>
          <p:cNvPr id="108" name="직선 연결선 107">
            <a:extLst>
              <a:ext uri="{FF2B5EF4-FFF2-40B4-BE49-F238E27FC236}">
                <a16:creationId xmlns:a16="http://schemas.microsoft.com/office/drawing/2014/main" id="{E933BB6D-9FC2-56A5-1D9C-1FB263E21798}"/>
              </a:ext>
            </a:extLst>
          </p:cNvPr>
          <p:cNvCxnSpPr>
            <a:cxnSpLocks/>
          </p:cNvCxnSpPr>
          <p:nvPr/>
        </p:nvCxnSpPr>
        <p:spPr>
          <a:xfrm>
            <a:off x="4726781" y="4271031"/>
            <a:ext cx="889200" cy="0"/>
          </a:xfrm>
          <a:prstGeom prst="line">
            <a:avLst/>
          </a:prstGeom>
          <a:ln w="14351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직선 연결선 108">
            <a:extLst>
              <a:ext uri="{FF2B5EF4-FFF2-40B4-BE49-F238E27FC236}">
                <a16:creationId xmlns:a16="http://schemas.microsoft.com/office/drawing/2014/main" id="{5F65E71C-EE4E-B16C-8A19-C4FE4B96CE57}"/>
              </a:ext>
            </a:extLst>
          </p:cNvPr>
          <p:cNvCxnSpPr>
            <a:cxnSpLocks/>
          </p:cNvCxnSpPr>
          <p:nvPr/>
        </p:nvCxnSpPr>
        <p:spPr>
          <a:xfrm>
            <a:off x="5609962" y="4268650"/>
            <a:ext cx="82360" cy="114399"/>
          </a:xfrm>
          <a:prstGeom prst="line">
            <a:avLst/>
          </a:prstGeom>
          <a:ln w="14351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직선 연결선 109">
            <a:extLst>
              <a:ext uri="{FF2B5EF4-FFF2-40B4-BE49-F238E27FC236}">
                <a16:creationId xmlns:a16="http://schemas.microsoft.com/office/drawing/2014/main" id="{CD5469F3-0237-7DD8-E141-D7DA8ED62121}"/>
              </a:ext>
            </a:extLst>
          </p:cNvPr>
          <p:cNvCxnSpPr>
            <a:cxnSpLocks/>
          </p:cNvCxnSpPr>
          <p:nvPr/>
        </p:nvCxnSpPr>
        <p:spPr>
          <a:xfrm>
            <a:off x="4610100" y="5069005"/>
            <a:ext cx="644958" cy="0"/>
          </a:xfrm>
          <a:prstGeom prst="line">
            <a:avLst/>
          </a:prstGeom>
          <a:ln w="14351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FF93215A-DEF2-9B8E-0876-BB31D8F65452}"/>
              </a:ext>
            </a:extLst>
          </p:cNvPr>
          <p:cNvSpPr txBox="1"/>
          <p:nvPr/>
        </p:nvSpPr>
        <p:spPr>
          <a:xfrm>
            <a:off x="6923465" y="3974313"/>
            <a:ext cx="53657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120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개발</a:t>
            </a:r>
            <a:r>
              <a:rPr lang="en-US" altLang="ko-KR" sz="120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</a:t>
            </a:r>
            <a:br>
              <a:rPr lang="en-US" altLang="ko-KR" sz="1200">
                <a:latin typeface="KoPub돋움체 Medium" panose="00000600000000000000" pitchFamily="2" charset="-127"/>
                <a:ea typeface="KoPub돋움체 Medium" panose="00000600000000000000" pitchFamily="2" charset="-127"/>
              </a:rPr>
            </a:br>
            <a:r>
              <a:rPr lang="ko-KR" altLang="en-US" sz="120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엔지니어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913DC80E-3984-2E19-2D9B-80B63799F762}"/>
              </a:ext>
            </a:extLst>
          </p:cNvPr>
          <p:cNvSpPr txBox="1"/>
          <p:nvPr/>
        </p:nvSpPr>
        <p:spPr>
          <a:xfrm>
            <a:off x="4718483" y="4050494"/>
            <a:ext cx="5365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1200"/>
              <a:t>경영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13F07A97-B07C-DCEB-CBE5-A8F64A145D7D}"/>
              </a:ext>
            </a:extLst>
          </p:cNvPr>
          <p:cNvSpPr txBox="1"/>
          <p:nvPr/>
        </p:nvSpPr>
        <p:spPr>
          <a:xfrm>
            <a:off x="4604941" y="4845078"/>
            <a:ext cx="5365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1200"/>
              <a:t>전략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C358572C-8D57-39EA-34B2-5BD2E07F43DC}"/>
              </a:ext>
            </a:extLst>
          </p:cNvPr>
          <p:cNvSpPr txBox="1"/>
          <p:nvPr/>
        </p:nvSpPr>
        <p:spPr>
          <a:xfrm>
            <a:off x="7041212" y="4410488"/>
            <a:ext cx="4188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altLang="ko-KR" sz="1400" b="1">
                <a:solidFill>
                  <a:srgbClr val="418AE8"/>
                </a:solidFill>
              </a:rPr>
              <a:t>70%</a:t>
            </a:r>
            <a:endParaRPr lang="ko-KR" altLang="en-US" sz="1400" b="1">
              <a:solidFill>
                <a:srgbClr val="418AE8"/>
              </a:solidFill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D4B0FB0F-597D-79D3-F89A-6AA9413DE437}"/>
              </a:ext>
            </a:extLst>
          </p:cNvPr>
          <p:cNvSpPr txBox="1"/>
          <p:nvPr/>
        </p:nvSpPr>
        <p:spPr>
          <a:xfrm>
            <a:off x="4718483" y="4304100"/>
            <a:ext cx="4188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400" b="1">
                <a:solidFill>
                  <a:srgbClr val="418AE8"/>
                </a:solidFill>
              </a:rPr>
              <a:t>13%</a:t>
            </a:r>
            <a:endParaRPr lang="ko-KR" altLang="en-US" sz="1400" b="1">
              <a:solidFill>
                <a:srgbClr val="418AE8"/>
              </a:solidFill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DF825D89-003E-94A1-B2F0-BA1B3A41D46B}"/>
              </a:ext>
            </a:extLst>
          </p:cNvPr>
          <p:cNvSpPr txBox="1"/>
          <p:nvPr/>
        </p:nvSpPr>
        <p:spPr>
          <a:xfrm>
            <a:off x="4604941" y="5108267"/>
            <a:ext cx="4188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400" b="1">
                <a:solidFill>
                  <a:srgbClr val="418AE8"/>
                </a:solidFill>
              </a:rPr>
              <a:t>17%</a:t>
            </a:r>
            <a:endParaRPr lang="ko-KR" altLang="en-US" sz="1400" b="1">
              <a:solidFill>
                <a:srgbClr val="418AE8"/>
              </a:solidFill>
            </a:endParaRPr>
          </a:p>
        </p:txBody>
      </p:sp>
      <p:graphicFrame>
        <p:nvGraphicFramePr>
          <p:cNvPr id="117" name="차트 116">
            <a:extLst>
              <a:ext uri="{FF2B5EF4-FFF2-40B4-BE49-F238E27FC236}">
                <a16:creationId xmlns:a16="http://schemas.microsoft.com/office/drawing/2014/main" id="{4CD65088-D107-7049-0FCA-81F4E48612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2238756"/>
              </p:ext>
            </p:extLst>
          </p:nvPr>
        </p:nvGraphicFramePr>
        <p:xfrm>
          <a:off x="4134919" y="3765365"/>
          <a:ext cx="3909050" cy="2580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8" name="도형">
            <a:extLst>
              <a:ext uri="{FF2B5EF4-FFF2-40B4-BE49-F238E27FC236}">
                <a16:creationId xmlns:a16="http://schemas.microsoft.com/office/drawing/2014/main" id="{0A18AD32-6CF5-2CD4-5900-37F7549099CB}"/>
              </a:ext>
            </a:extLst>
          </p:cNvPr>
          <p:cNvSpPr/>
          <p:nvPr/>
        </p:nvSpPr>
        <p:spPr>
          <a:xfrm>
            <a:off x="1680070" y="2530503"/>
            <a:ext cx="1079268" cy="8263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217" y="17864"/>
                </a:moveTo>
                <a:lnTo>
                  <a:pt x="3887" y="18142"/>
                </a:lnTo>
                <a:lnTo>
                  <a:pt x="3887" y="18583"/>
                </a:lnTo>
                <a:lnTo>
                  <a:pt x="4217" y="18289"/>
                </a:lnTo>
                <a:close/>
                <a:moveTo>
                  <a:pt x="4731" y="17433"/>
                </a:moveTo>
                <a:lnTo>
                  <a:pt x="4437" y="17708"/>
                </a:lnTo>
                <a:lnTo>
                  <a:pt x="4437" y="18104"/>
                </a:lnTo>
                <a:lnTo>
                  <a:pt x="4731" y="17829"/>
                </a:lnTo>
                <a:close/>
                <a:moveTo>
                  <a:pt x="6381" y="17385"/>
                </a:moveTo>
                <a:lnTo>
                  <a:pt x="6381" y="17812"/>
                </a:lnTo>
                <a:lnTo>
                  <a:pt x="6821" y="17960"/>
                </a:lnTo>
                <a:lnTo>
                  <a:pt x="6821" y="17517"/>
                </a:lnTo>
                <a:close/>
                <a:moveTo>
                  <a:pt x="5794" y="17194"/>
                </a:moveTo>
                <a:lnTo>
                  <a:pt x="5794" y="17621"/>
                </a:lnTo>
                <a:lnTo>
                  <a:pt x="6234" y="17769"/>
                </a:lnTo>
                <a:lnTo>
                  <a:pt x="6234" y="17342"/>
                </a:lnTo>
                <a:close/>
                <a:moveTo>
                  <a:pt x="14999" y="16715"/>
                </a:moveTo>
                <a:lnTo>
                  <a:pt x="13605" y="17280"/>
                </a:lnTo>
                <a:lnTo>
                  <a:pt x="13605" y="17625"/>
                </a:lnTo>
                <a:lnTo>
                  <a:pt x="14999" y="17060"/>
                </a:lnTo>
                <a:close/>
                <a:moveTo>
                  <a:pt x="8728" y="16667"/>
                </a:moveTo>
                <a:lnTo>
                  <a:pt x="8141" y="17130"/>
                </a:lnTo>
                <a:lnTo>
                  <a:pt x="8141" y="17816"/>
                </a:lnTo>
                <a:lnTo>
                  <a:pt x="8728" y="17353"/>
                </a:lnTo>
                <a:close/>
                <a:moveTo>
                  <a:pt x="4217" y="16667"/>
                </a:moveTo>
                <a:lnTo>
                  <a:pt x="3887" y="16954"/>
                </a:lnTo>
                <a:lnTo>
                  <a:pt x="3887" y="17337"/>
                </a:lnTo>
                <a:lnTo>
                  <a:pt x="4217" y="17066"/>
                </a:lnTo>
                <a:close/>
                <a:moveTo>
                  <a:pt x="15806" y="16619"/>
                </a:moveTo>
                <a:lnTo>
                  <a:pt x="15806" y="17043"/>
                </a:lnTo>
                <a:lnTo>
                  <a:pt x="17199" y="18104"/>
                </a:lnTo>
                <a:lnTo>
                  <a:pt x="17187" y="17680"/>
                </a:lnTo>
                <a:close/>
                <a:moveTo>
                  <a:pt x="6381" y="16188"/>
                </a:moveTo>
                <a:lnTo>
                  <a:pt x="6381" y="16615"/>
                </a:lnTo>
                <a:lnTo>
                  <a:pt x="6821" y="16763"/>
                </a:lnTo>
                <a:lnTo>
                  <a:pt x="6821" y="16336"/>
                </a:lnTo>
                <a:close/>
                <a:moveTo>
                  <a:pt x="4731" y="16188"/>
                </a:moveTo>
                <a:lnTo>
                  <a:pt x="4437" y="16466"/>
                </a:lnTo>
                <a:lnTo>
                  <a:pt x="4437" y="16906"/>
                </a:lnTo>
                <a:lnTo>
                  <a:pt x="4731" y="16613"/>
                </a:lnTo>
                <a:close/>
                <a:moveTo>
                  <a:pt x="5794" y="15996"/>
                </a:moveTo>
                <a:lnTo>
                  <a:pt x="5794" y="16423"/>
                </a:lnTo>
                <a:lnTo>
                  <a:pt x="6234" y="16571"/>
                </a:lnTo>
                <a:lnTo>
                  <a:pt x="6234" y="16144"/>
                </a:lnTo>
                <a:close/>
                <a:moveTo>
                  <a:pt x="9608" y="15949"/>
                </a:moveTo>
                <a:lnTo>
                  <a:pt x="9021" y="16405"/>
                </a:lnTo>
                <a:lnTo>
                  <a:pt x="9021" y="17098"/>
                </a:lnTo>
                <a:lnTo>
                  <a:pt x="9608" y="16641"/>
                </a:lnTo>
                <a:close/>
                <a:moveTo>
                  <a:pt x="11919" y="15613"/>
                </a:moveTo>
                <a:lnTo>
                  <a:pt x="11919" y="16412"/>
                </a:lnTo>
                <a:lnTo>
                  <a:pt x="12579" y="16954"/>
                </a:lnTo>
                <a:lnTo>
                  <a:pt x="12579" y="16156"/>
                </a:lnTo>
                <a:close/>
                <a:moveTo>
                  <a:pt x="14999" y="15518"/>
                </a:moveTo>
                <a:lnTo>
                  <a:pt x="13605" y="16108"/>
                </a:lnTo>
                <a:lnTo>
                  <a:pt x="13605" y="16475"/>
                </a:lnTo>
                <a:lnTo>
                  <a:pt x="14999" y="15869"/>
                </a:lnTo>
                <a:close/>
                <a:moveTo>
                  <a:pt x="4217" y="15422"/>
                </a:moveTo>
                <a:lnTo>
                  <a:pt x="3887" y="15699"/>
                </a:lnTo>
                <a:lnTo>
                  <a:pt x="3887" y="16140"/>
                </a:lnTo>
                <a:lnTo>
                  <a:pt x="4217" y="15846"/>
                </a:lnTo>
                <a:close/>
                <a:moveTo>
                  <a:pt x="15806" y="15182"/>
                </a:moveTo>
                <a:lnTo>
                  <a:pt x="15806" y="15602"/>
                </a:lnTo>
                <a:lnTo>
                  <a:pt x="17163" y="16715"/>
                </a:lnTo>
                <a:lnTo>
                  <a:pt x="17163" y="16312"/>
                </a:lnTo>
                <a:close/>
                <a:moveTo>
                  <a:pt x="6381" y="14991"/>
                </a:moveTo>
                <a:lnTo>
                  <a:pt x="6381" y="15382"/>
                </a:lnTo>
                <a:lnTo>
                  <a:pt x="6821" y="15518"/>
                </a:lnTo>
                <a:lnTo>
                  <a:pt x="6821" y="15126"/>
                </a:lnTo>
                <a:close/>
                <a:moveTo>
                  <a:pt x="4731" y="14943"/>
                </a:moveTo>
                <a:lnTo>
                  <a:pt x="4437" y="15260"/>
                </a:lnTo>
                <a:lnTo>
                  <a:pt x="4437" y="15661"/>
                </a:lnTo>
                <a:lnTo>
                  <a:pt x="4731" y="15377"/>
                </a:lnTo>
                <a:close/>
                <a:moveTo>
                  <a:pt x="5794" y="14799"/>
                </a:moveTo>
                <a:lnTo>
                  <a:pt x="5794" y="15206"/>
                </a:lnTo>
                <a:lnTo>
                  <a:pt x="6234" y="15326"/>
                </a:lnTo>
                <a:lnTo>
                  <a:pt x="6234" y="14935"/>
                </a:lnTo>
                <a:close/>
                <a:moveTo>
                  <a:pt x="10892" y="14703"/>
                </a:moveTo>
                <a:lnTo>
                  <a:pt x="10892" y="15511"/>
                </a:lnTo>
                <a:lnTo>
                  <a:pt x="11552" y="16044"/>
                </a:lnTo>
                <a:lnTo>
                  <a:pt x="11552" y="15269"/>
                </a:lnTo>
                <a:close/>
                <a:moveTo>
                  <a:pt x="8728" y="14608"/>
                </a:moveTo>
                <a:lnTo>
                  <a:pt x="8141" y="15083"/>
                </a:lnTo>
                <a:lnTo>
                  <a:pt x="8141" y="15805"/>
                </a:lnTo>
                <a:lnTo>
                  <a:pt x="8728" y="15329"/>
                </a:lnTo>
                <a:close/>
                <a:moveTo>
                  <a:pt x="14999" y="14368"/>
                </a:moveTo>
                <a:lnTo>
                  <a:pt x="13605" y="14959"/>
                </a:lnTo>
                <a:lnTo>
                  <a:pt x="13605" y="15326"/>
                </a:lnTo>
                <a:lnTo>
                  <a:pt x="14999" y="14719"/>
                </a:lnTo>
                <a:close/>
                <a:moveTo>
                  <a:pt x="4217" y="14224"/>
                </a:moveTo>
                <a:lnTo>
                  <a:pt x="3887" y="14518"/>
                </a:lnTo>
                <a:lnTo>
                  <a:pt x="3887" y="14943"/>
                </a:lnTo>
                <a:lnTo>
                  <a:pt x="4217" y="14665"/>
                </a:lnTo>
                <a:close/>
                <a:moveTo>
                  <a:pt x="9608" y="13841"/>
                </a:moveTo>
                <a:lnTo>
                  <a:pt x="9021" y="14350"/>
                </a:lnTo>
                <a:lnTo>
                  <a:pt x="9021" y="15039"/>
                </a:lnTo>
                <a:lnTo>
                  <a:pt x="9608" y="14563"/>
                </a:lnTo>
                <a:close/>
                <a:moveTo>
                  <a:pt x="4731" y="13793"/>
                </a:moveTo>
                <a:lnTo>
                  <a:pt x="4437" y="14065"/>
                </a:lnTo>
                <a:lnTo>
                  <a:pt x="4437" y="14464"/>
                </a:lnTo>
                <a:lnTo>
                  <a:pt x="4731" y="14192"/>
                </a:lnTo>
                <a:close/>
                <a:moveTo>
                  <a:pt x="15806" y="13745"/>
                </a:moveTo>
                <a:lnTo>
                  <a:pt x="15806" y="14185"/>
                </a:lnTo>
                <a:lnTo>
                  <a:pt x="17163" y="15326"/>
                </a:lnTo>
                <a:lnTo>
                  <a:pt x="17163" y="14886"/>
                </a:lnTo>
                <a:close/>
                <a:moveTo>
                  <a:pt x="6381" y="13745"/>
                </a:moveTo>
                <a:lnTo>
                  <a:pt x="6381" y="14189"/>
                </a:lnTo>
                <a:lnTo>
                  <a:pt x="6821" y="14320"/>
                </a:lnTo>
                <a:lnTo>
                  <a:pt x="6821" y="13893"/>
                </a:lnTo>
                <a:close/>
                <a:moveTo>
                  <a:pt x="5794" y="13602"/>
                </a:moveTo>
                <a:lnTo>
                  <a:pt x="5794" y="13993"/>
                </a:lnTo>
                <a:lnTo>
                  <a:pt x="6234" y="14129"/>
                </a:lnTo>
                <a:lnTo>
                  <a:pt x="6234" y="13722"/>
                </a:lnTo>
                <a:close/>
                <a:moveTo>
                  <a:pt x="14999" y="13267"/>
                </a:moveTo>
                <a:lnTo>
                  <a:pt x="13605" y="13851"/>
                </a:lnTo>
                <a:lnTo>
                  <a:pt x="13605" y="14224"/>
                </a:lnTo>
                <a:lnTo>
                  <a:pt x="14999" y="13624"/>
                </a:lnTo>
                <a:close/>
                <a:moveTo>
                  <a:pt x="11919" y="13219"/>
                </a:moveTo>
                <a:lnTo>
                  <a:pt x="11919" y="14010"/>
                </a:lnTo>
                <a:lnTo>
                  <a:pt x="12579" y="14560"/>
                </a:lnTo>
                <a:lnTo>
                  <a:pt x="12579" y="13752"/>
                </a:lnTo>
                <a:close/>
                <a:moveTo>
                  <a:pt x="4217" y="12979"/>
                </a:moveTo>
                <a:lnTo>
                  <a:pt x="3887" y="13273"/>
                </a:lnTo>
                <a:lnTo>
                  <a:pt x="3887" y="13698"/>
                </a:lnTo>
                <a:lnTo>
                  <a:pt x="4217" y="13404"/>
                </a:lnTo>
                <a:close/>
                <a:moveTo>
                  <a:pt x="8728" y="12596"/>
                </a:moveTo>
                <a:lnTo>
                  <a:pt x="8141" y="13053"/>
                </a:lnTo>
                <a:lnTo>
                  <a:pt x="8141" y="13745"/>
                </a:lnTo>
                <a:lnTo>
                  <a:pt x="8728" y="13289"/>
                </a:lnTo>
                <a:close/>
                <a:moveTo>
                  <a:pt x="6381" y="12548"/>
                </a:moveTo>
                <a:lnTo>
                  <a:pt x="6381" y="12975"/>
                </a:lnTo>
                <a:lnTo>
                  <a:pt x="6821" y="13123"/>
                </a:lnTo>
                <a:lnTo>
                  <a:pt x="6821" y="12679"/>
                </a:lnTo>
                <a:close/>
                <a:moveTo>
                  <a:pt x="4731" y="12548"/>
                </a:moveTo>
                <a:lnTo>
                  <a:pt x="4437" y="12832"/>
                </a:lnTo>
                <a:lnTo>
                  <a:pt x="4437" y="13267"/>
                </a:lnTo>
                <a:lnTo>
                  <a:pt x="4731" y="12982"/>
                </a:lnTo>
                <a:close/>
                <a:moveTo>
                  <a:pt x="10892" y="12357"/>
                </a:moveTo>
                <a:lnTo>
                  <a:pt x="10892" y="13161"/>
                </a:lnTo>
                <a:lnTo>
                  <a:pt x="11552" y="13698"/>
                </a:lnTo>
                <a:lnTo>
                  <a:pt x="11552" y="12909"/>
                </a:lnTo>
                <a:close/>
                <a:moveTo>
                  <a:pt x="5794" y="12357"/>
                </a:moveTo>
                <a:lnTo>
                  <a:pt x="5794" y="12783"/>
                </a:lnTo>
                <a:lnTo>
                  <a:pt x="6234" y="12931"/>
                </a:lnTo>
                <a:lnTo>
                  <a:pt x="6234" y="12504"/>
                </a:lnTo>
                <a:close/>
                <a:moveTo>
                  <a:pt x="15806" y="12309"/>
                </a:moveTo>
                <a:lnTo>
                  <a:pt x="15806" y="12735"/>
                </a:lnTo>
                <a:lnTo>
                  <a:pt x="17163" y="13841"/>
                </a:lnTo>
                <a:lnTo>
                  <a:pt x="17163" y="13415"/>
                </a:lnTo>
                <a:close/>
                <a:moveTo>
                  <a:pt x="14999" y="12165"/>
                </a:moveTo>
                <a:lnTo>
                  <a:pt x="13605" y="12756"/>
                </a:lnTo>
                <a:lnTo>
                  <a:pt x="13605" y="13123"/>
                </a:lnTo>
                <a:lnTo>
                  <a:pt x="14999" y="12516"/>
                </a:lnTo>
                <a:close/>
                <a:moveTo>
                  <a:pt x="9608" y="11830"/>
                </a:moveTo>
                <a:lnTo>
                  <a:pt x="9021" y="12302"/>
                </a:lnTo>
                <a:lnTo>
                  <a:pt x="9021" y="12979"/>
                </a:lnTo>
                <a:lnTo>
                  <a:pt x="9608" y="12523"/>
                </a:lnTo>
                <a:close/>
                <a:moveTo>
                  <a:pt x="4217" y="11782"/>
                </a:moveTo>
                <a:lnTo>
                  <a:pt x="3887" y="12076"/>
                </a:lnTo>
                <a:lnTo>
                  <a:pt x="3887" y="12500"/>
                </a:lnTo>
                <a:lnTo>
                  <a:pt x="4217" y="12223"/>
                </a:lnTo>
                <a:close/>
                <a:moveTo>
                  <a:pt x="6381" y="11351"/>
                </a:moveTo>
                <a:lnTo>
                  <a:pt x="6381" y="11778"/>
                </a:lnTo>
                <a:lnTo>
                  <a:pt x="6821" y="11926"/>
                </a:lnTo>
                <a:lnTo>
                  <a:pt x="6821" y="11482"/>
                </a:lnTo>
                <a:close/>
                <a:moveTo>
                  <a:pt x="4731" y="11303"/>
                </a:moveTo>
                <a:lnTo>
                  <a:pt x="4437" y="11613"/>
                </a:lnTo>
                <a:lnTo>
                  <a:pt x="4437" y="12021"/>
                </a:lnTo>
                <a:lnTo>
                  <a:pt x="4731" y="11744"/>
                </a:lnTo>
                <a:close/>
                <a:moveTo>
                  <a:pt x="5794" y="11159"/>
                </a:moveTo>
                <a:lnTo>
                  <a:pt x="5794" y="11586"/>
                </a:lnTo>
                <a:lnTo>
                  <a:pt x="6234" y="11734"/>
                </a:lnTo>
                <a:lnTo>
                  <a:pt x="6234" y="11307"/>
                </a:lnTo>
                <a:close/>
                <a:moveTo>
                  <a:pt x="11919" y="10872"/>
                </a:moveTo>
                <a:lnTo>
                  <a:pt x="11919" y="11676"/>
                </a:lnTo>
                <a:lnTo>
                  <a:pt x="12579" y="12213"/>
                </a:lnTo>
                <a:lnTo>
                  <a:pt x="12579" y="11408"/>
                </a:lnTo>
                <a:close/>
                <a:moveTo>
                  <a:pt x="8728" y="10728"/>
                </a:moveTo>
                <a:lnTo>
                  <a:pt x="8141" y="11201"/>
                </a:lnTo>
                <a:lnTo>
                  <a:pt x="8141" y="11878"/>
                </a:lnTo>
                <a:lnTo>
                  <a:pt x="8728" y="11421"/>
                </a:lnTo>
                <a:close/>
                <a:moveTo>
                  <a:pt x="10892" y="10010"/>
                </a:moveTo>
                <a:lnTo>
                  <a:pt x="10892" y="10789"/>
                </a:lnTo>
                <a:lnTo>
                  <a:pt x="11552" y="11303"/>
                </a:lnTo>
                <a:lnTo>
                  <a:pt x="11552" y="10555"/>
                </a:lnTo>
                <a:close/>
                <a:moveTo>
                  <a:pt x="9608" y="9962"/>
                </a:moveTo>
                <a:lnTo>
                  <a:pt x="9021" y="10450"/>
                </a:lnTo>
                <a:lnTo>
                  <a:pt x="9021" y="11111"/>
                </a:lnTo>
                <a:lnTo>
                  <a:pt x="9608" y="10655"/>
                </a:lnTo>
                <a:close/>
                <a:moveTo>
                  <a:pt x="11919" y="8717"/>
                </a:moveTo>
                <a:lnTo>
                  <a:pt x="11919" y="9515"/>
                </a:lnTo>
                <a:lnTo>
                  <a:pt x="12579" y="10058"/>
                </a:lnTo>
                <a:lnTo>
                  <a:pt x="12579" y="9259"/>
                </a:lnTo>
                <a:close/>
                <a:moveTo>
                  <a:pt x="8728" y="8669"/>
                </a:moveTo>
                <a:lnTo>
                  <a:pt x="8141" y="9132"/>
                </a:lnTo>
                <a:lnTo>
                  <a:pt x="8141" y="9818"/>
                </a:lnTo>
                <a:lnTo>
                  <a:pt x="8728" y="9339"/>
                </a:lnTo>
                <a:close/>
                <a:moveTo>
                  <a:pt x="9608" y="7902"/>
                </a:moveTo>
                <a:lnTo>
                  <a:pt x="9021" y="8391"/>
                </a:lnTo>
                <a:lnTo>
                  <a:pt x="9021" y="9052"/>
                </a:lnTo>
                <a:lnTo>
                  <a:pt x="9608" y="8595"/>
                </a:lnTo>
                <a:close/>
                <a:moveTo>
                  <a:pt x="10892" y="7855"/>
                </a:moveTo>
                <a:lnTo>
                  <a:pt x="10892" y="8662"/>
                </a:lnTo>
                <a:lnTo>
                  <a:pt x="11552" y="9196"/>
                </a:lnTo>
                <a:lnTo>
                  <a:pt x="11552" y="8420"/>
                </a:lnTo>
                <a:close/>
                <a:moveTo>
                  <a:pt x="8728" y="6609"/>
                </a:moveTo>
                <a:lnTo>
                  <a:pt x="8141" y="7082"/>
                </a:lnTo>
                <a:lnTo>
                  <a:pt x="8141" y="7759"/>
                </a:lnTo>
                <a:lnTo>
                  <a:pt x="8728" y="7302"/>
                </a:lnTo>
                <a:close/>
                <a:moveTo>
                  <a:pt x="11919" y="6370"/>
                </a:moveTo>
                <a:lnTo>
                  <a:pt x="11919" y="7162"/>
                </a:lnTo>
                <a:lnTo>
                  <a:pt x="12579" y="7711"/>
                </a:lnTo>
                <a:lnTo>
                  <a:pt x="12579" y="6903"/>
                </a:lnTo>
                <a:close/>
                <a:moveTo>
                  <a:pt x="9608" y="5987"/>
                </a:moveTo>
                <a:lnTo>
                  <a:pt x="9021" y="6475"/>
                </a:lnTo>
                <a:lnTo>
                  <a:pt x="9021" y="7136"/>
                </a:lnTo>
                <a:lnTo>
                  <a:pt x="9608" y="6680"/>
                </a:lnTo>
                <a:close/>
                <a:moveTo>
                  <a:pt x="10892" y="5460"/>
                </a:moveTo>
                <a:lnTo>
                  <a:pt x="10892" y="6293"/>
                </a:lnTo>
                <a:lnTo>
                  <a:pt x="11552" y="6849"/>
                </a:lnTo>
                <a:lnTo>
                  <a:pt x="11552" y="6032"/>
                </a:lnTo>
                <a:close/>
                <a:moveTo>
                  <a:pt x="11919" y="3975"/>
                </a:moveTo>
                <a:lnTo>
                  <a:pt x="11919" y="4809"/>
                </a:lnTo>
                <a:lnTo>
                  <a:pt x="12579" y="5364"/>
                </a:lnTo>
                <a:lnTo>
                  <a:pt x="12579" y="4531"/>
                </a:lnTo>
                <a:close/>
                <a:moveTo>
                  <a:pt x="10892" y="3257"/>
                </a:moveTo>
                <a:lnTo>
                  <a:pt x="10892" y="4065"/>
                </a:lnTo>
                <a:lnTo>
                  <a:pt x="11552" y="4598"/>
                </a:lnTo>
                <a:lnTo>
                  <a:pt x="11552" y="3822"/>
                </a:lnTo>
                <a:close/>
                <a:moveTo>
                  <a:pt x="10116" y="0"/>
                </a:moveTo>
                <a:lnTo>
                  <a:pt x="10165" y="0"/>
                </a:lnTo>
                <a:lnTo>
                  <a:pt x="10201" y="16"/>
                </a:lnTo>
                <a:lnTo>
                  <a:pt x="10262" y="48"/>
                </a:lnTo>
                <a:lnTo>
                  <a:pt x="13182" y="2814"/>
                </a:lnTo>
                <a:lnTo>
                  <a:pt x="13243" y="2910"/>
                </a:lnTo>
                <a:lnTo>
                  <a:pt x="13243" y="2958"/>
                </a:lnTo>
                <a:lnTo>
                  <a:pt x="13268" y="3022"/>
                </a:lnTo>
                <a:lnTo>
                  <a:pt x="13243" y="11719"/>
                </a:lnTo>
                <a:lnTo>
                  <a:pt x="15333" y="10808"/>
                </a:lnTo>
                <a:lnTo>
                  <a:pt x="15455" y="10840"/>
                </a:lnTo>
                <a:lnTo>
                  <a:pt x="17581" y="12599"/>
                </a:lnTo>
                <a:lnTo>
                  <a:pt x="17629" y="12775"/>
                </a:lnTo>
                <a:lnTo>
                  <a:pt x="17629" y="16292"/>
                </a:lnTo>
                <a:lnTo>
                  <a:pt x="18533" y="17027"/>
                </a:lnTo>
                <a:lnTo>
                  <a:pt x="18607" y="17203"/>
                </a:lnTo>
                <a:lnTo>
                  <a:pt x="18607" y="19777"/>
                </a:lnTo>
                <a:lnTo>
                  <a:pt x="19499" y="20225"/>
                </a:lnTo>
                <a:lnTo>
                  <a:pt x="19902" y="20465"/>
                </a:lnTo>
                <a:lnTo>
                  <a:pt x="20317" y="20689"/>
                </a:lnTo>
                <a:lnTo>
                  <a:pt x="20671" y="20928"/>
                </a:lnTo>
                <a:lnTo>
                  <a:pt x="21014" y="21136"/>
                </a:lnTo>
                <a:lnTo>
                  <a:pt x="21331" y="21360"/>
                </a:lnTo>
                <a:lnTo>
                  <a:pt x="21600" y="21600"/>
                </a:lnTo>
                <a:lnTo>
                  <a:pt x="21380" y="21488"/>
                </a:lnTo>
                <a:lnTo>
                  <a:pt x="20757" y="21200"/>
                </a:lnTo>
                <a:lnTo>
                  <a:pt x="20317" y="20992"/>
                </a:lnTo>
                <a:lnTo>
                  <a:pt x="19780" y="20785"/>
                </a:lnTo>
                <a:lnTo>
                  <a:pt x="19157" y="20545"/>
                </a:lnTo>
                <a:lnTo>
                  <a:pt x="18448" y="20321"/>
                </a:lnTo>
                <a:lnTo>
                  <a:pt x="17678" y="20065"/>
                </a:lnTo>
                <a:lnTo>
                  <a:pt x="16823" y="19857"/>
                </a:lnTo>
                <a:lnTo>
                  <a:pt x="15907" y="19617"/>
                </a:lnTo>
                <a:lnTo>
                  <a:pt x="14917" y="19426"/>
                </a:lnTo>
                <a:lnTo>
                  <a:pt x="13891" y="19298"/>
                </a:lnTo>
                <a:lnTo>
                  <a:pt x="12791" y="19154"/>
                </a:lnTo>
                <a:lnTo>
                  <a:pt x="11643" y="19090"/>
                </a:lnTo>
                <a:lnTo>
                  <a:pt x="9798" y="19090"/>
                </a:lnTo>
                <a:lnTo>
                  <a:pt x="9138" y="19138"/>
                </a:lnTo>
                <a:lnTo>
                  <a:pt x="8479" y="19202"/>
                </a:lnTo>
                <a:lnTo>
                  <a:pt x="7819" y="19266"/>
                </a:lnTo>
                <a:lnTo>
                  <a:pt x="7159" y="19362"/>
                </a:lnTo>
                <a:lnTo>
                  <a:pt x="6524" y="19458"/>
                </a:lnTo>
                <a:lnTo>
                  <a:pt x="5253" y="19713"/>
                </a:lnTo>
                <a:lnTo>
                  <a:pt x="4972" y="19777"/>
                </a:lnTo>
                <a:lnTo>
                  <a:pt x="4972" y="19761"/>
                </a:lnTo>
                <a:lnTo>
                  <a:pt x="3934" y="19985"/>
                </a:lnTo>
                <a:lnTo>
                  <a:pt x="3018" y="20257"/>
                </a:lnTo>
                <a:lnTo>
                  <a:pt x="2162" y="20481"/>
                </a:lnTo>
                <a:lnTo>
                  <a:pt x="1429" y="20689"/>
                </a:lnTo>
                <a:lnTo>
                  <a:pt x="379" y="21040"/>
                </a:lnTo>
                <a:lnTo>
                  <a:pt x="0" y="21152"/>
                </a:lnTo>
                <a:lnTo>
                  <a:pt x="232" y="20992"/>
                </a:lnTo>
                <a:lnTo>
                  <a:pt x="501" y="20801"/>
                </a:lnTo>
                <a:lnTo>
                  <a:pt x="892" y="20577"/>
                </a:lnTo>
                <a:lnTo>
                  <a:pt x="1381" y="20289"/>
                </a:lnTo>
                <a:lnTo>
                  <a:pt x="1967" y="19969"/>
                </a:lnTo>
                <a:lnTo>
                  <a:pt x="2639" y="19649"/>
                </a:lnTo>
                <a:lnTo>
                  <a:pt x="3409" y="19314"/>
                </a:lnTo>
                <a:lnTo>
                  <a:pt x="3409" y="11480"/>
                </a:lnTo>
                <a:lnTo>
                  <a:pt x="3421" y="11416"/>
                </a:lnTo>
                <a:lnTo>
                  <a:pt x="3457" y="11352"/>
                </a:lnTo>
                <a:lnTo>
                  <a:pt x="5021" y="9849"/>
                </a:lnTo>
                <a:lnTo>
                  <a:pt x="5021" y="9833"/>
                </a:lnTo>
                <a:lnTo>
                  <a:pt x="5082" y="9817"/>
                </a:lnTo>
                <a:lnTo>
                  <a:pt x="5168" y="9817"/>
                </a:lnTo>
                <a:lnTo>
                  <a:pt x="7440" y="10792"/>
                </a:lnTo>
                <a:lnTo>
                  <a:pt x="7440" y="5852"/>
                </a:lnTo>
                <a:lnTo>
                  <a:pt x="7465" y="5804"/>
                </a:lnTo>
                <a:lnTo>
                  <a:pt x="7501" y="5756"/>
                </a:lnTo>
                <a:lnTo>
                  <a:pt x="7538" y="5708"/>
                </a:lnTo>
                <a:lnTo>
                  <a:pt x="9957" y="3757"/>
                </a:lnTo>
                <a:lnTo>
                  <a:pt x="9957" y="192"/>
                </a:lnTo>
                <a:lnTo>
                  <a:pt x="9994" y="112"/>
                </a:lnTo>
                <a:lnTo>
                  <a:pt x="10006" y="64"/>
                </a:lnTo>
                <a:lnTo>
                  <a:pt x="10067" y="16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119" name="그룹">
            <a:extLst>
              <a:ext uri="{FF2B5EF4-FFF2-40B4-BE49-F238E27FC236}">
                <a16:creationId xmlns:a16="http://schemas.microsoft.com/office/drawing/2014/main" id="{4656FDAA-40A6-F1FF-F16D-B3D7101FA43F}"/>
              </a:ext>
            </a:extLst>
          </p:cNvPr>
          <p:cNvGrpSpPr/>
          <p:nvPr/>
        </p:nvGrpSpPr>
        <p:grpSpPr>
          <a:xfrm>
            <a:off x="5692322" y="2802822"/>
            <a:ext cx="709795" cy="385873"/>
            <a:chOff x="0" y="0"/>
            <a:chExt cx="542237" cy="294782"/>
          </a:xfrm>
          <a:solidFill>
            <a:srgbClr val="418AE8"/>
          </a:solidFill>
        </p:grpSpPr>
        <p:sp>
          <p:nvSpPr>
            <p:cNvPr id="120" name="도형">
              <a:extLst>
                <a:ext uri="{FF2B5EF4-FFF2-40B4-BE49-F238E27FC236}">
                  <a16:creationId xmlns:a16="http://schemas.microsoft.com/office/drawing/2014/main" id="{D8542C85-0A52-05BA-1790-19C6FF4F0794}"/>
                </a:ext>
              </a:extLst>
            </p:cNvPr>
            <p:cNvSpPr/>
            <p:nvPr/>
          </p:nvSpPr>
          <p:spPr>
            <a:xfrm>
              <a:off x="20703" y="-1"/>
              <a:ext cx="109435" cy="109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76"/>
                  </a:moveTo>
                  <a:lnTo>
                    <a:pt x="21551" y="11897"/>
                  </a:lnTo>
                  <a:lnTo>
                    <a:pt x="21356" y="12921"/>
                  </a:lnTo>
                  <a:lnTo>
                    <a:pt x="21161" y="14042"/>
                  </a:lnTo>
                  <a:lnTo>
                    <a:pt x="20722" y="14969"/>
                  </a:lnTo>
                  <a:lnTo>
                    <a:pt x="20284" y="15944"/>
                  </a:lnTo>
                  <a:lnTo>
                    <a:pt x="19796" y="16822"/>
                  </a:lnTo>
                  <a:lnTo>
                    <a:pt x="19162" y="17651"/>
                  </a:lnTo>
                  <a:lnTo>
                    <a:pt x="18479" y="18431"/>
                  </a:lnTo>
                  <a:lnTo>
                    <a:pt x="17651" y="19113"/>
                  </a:lnTo>
                  <a:lnTo>
                    <a:pt x="16870" y="19747"/>
                  </a:lnTo>
                  <a:lnTo>
                    <a:pt x="15944" y="20284"/>
                  </a:lnTo>
                  <a:lnTo>
                    <a:pt x="14969" y="20771"/>
                  </a:lnTo>
                  <a:lnTo>
                    <a:pt x="13994" y="21112"/>
                  </a:lnTo>
                  <a:lnTo>
                    <a:pt x="12970" y="21405"/>
                  </a:lnTo>
                  <a:lnTo>
                    <a:pt x="11897" y="21551"/>
                  </a:lnTo>
                  <a:lnTo>
                    <a:pt x="10824" y="21600"/>
                  </a:lnTo>
                  <a:lnTo>
                    <a:pt x="9654" y="21551"/>
                  </a:lnTo>
                  <a:lnTo>
                    <a:pt x="8630" y="21405"/>
                  </a:lnTo>
                  <a:lnTo>
                    <a:pt x="7606" y="21112"/>
                  </a:lnTo>
                  <a:lnTo>
                    <a:pt x="6582" y="20771"/>
                  </a:lnTo>
                  <a:lnTo>
                    <a:pt x="5656" y="20284"/>
                  </a:lnTo>
                  <a:lnTo>
                    <a:pt x="4778" y="19747"/>
                  </a:lnTo>
                  <a:lnTo>
                    <a:pt x="3901" y="19113"/>
                  </a:lnTo>
                  <a:lnTo>
                    <a:pt x="3169" y="18431"/>
                  </a:lnTo>
                  <a:lnTo>
                    <a:pt x="2487" y="17651"/>
                  </a:lnTo>
                  <a:lnTo>
                    <a:pt x="1853" y="16822"/>
                  </a:lnTo>
                  <a:lnTo>
                    <a:pt x="1268" y="15944"/>
                  </a:lnTo>
                  <a:lnTo>
                    <a:pt x="829" y="14969"/>
                  </a:lnTo>
                  <a:lnTo>
                    <a:pt x="488" y="14042"/>
                  </a:lnTo>
                  <a:lnTo>
                    <a:pt x="195" y="12921"/>
                  </a:lnTo>
                  <a:lnTo>
                    <a:pt x="98" y="11897"/>
                  </a:lnTo>
                  <a:lnTo>
                    <a:pt x="0" y="10776"/>
                  </a:lnTo>
                  <a:lnTo>
                    <a:pt x="98" y="9703"/>
                  </a:lnTo>
                  <a:lnTo>
                    <a:pt x="195" y="8581"/>
                  </a:lnTo>
                  <a:lnTo>
                    <a:pt x="488" y="7558"/>
                  </a:lnTo>
                  <a:lnTo>
                    <a:pt x="829" y="6582"/>
                  </a:lnTo>
                  <a:lnTo>
                    <a:pt x="1268" y="5607"/>
                  </a:lnTo>
                  <a:lnTo>
                    <a:pt x="1853" y="4730"/>
                  </a:lnTo>
                  <a:lnTo>
                    <a:pt x="2487" y="3901"/>
                  </a:lnTo>
                  <a:lnTo>
                    <a:pt x="3169" y="3121"/>
                  </a:lnTo>
                  <a:lnTo>
                    <a:pt x="3901" y="2438"/>
                  </a:lnTo>
                  <a:lnTo>
                    <a:pt x="4778" y="1804"/>
                  </a:lnTo>
                  <a:lnTo>
                    <a:pt x="5656" y="1268"/>
                  </a:lnTo>
                  <a:lnTo>
                    <a:pt x="6582" y="829"/>
                  </a:lnTo>
                  <a:lnTo>
                    <a:pt x="7606" y="488"/>
                  </a:lnTo>
                  <a:lnTo>
                    <a:pt x="8630" y="195"/>
                  </a:lnTo>
                  <a:lnTo>
                    <a:pt x="9654" y="49"/>
                  </a:lnTo>
                  <a:lnTo>
                    <a:pt x="10824" y="0"/>
                  </a:lnTo>
                  <a:lnTo>
                    <a:pt x="11897" y="49"/>
                  </a:lnTo>
                  <a:lnTo>
                    <a:pt x="12970" y="195"/>
                  </a:lnTo>
                  <a:lnTo>
                    <a:pt x="13994" y="488"/>
                  </a:lnTo>
                  <a:lnTo>
                    <a:pt x="14969" y="829"/>
                  </a:lnTo>
                  <a:lnTo>
                    <a:pt x="15944" y="1268"/>
                  </a:lnTo>
                  <a:lnTo>
                    <a:pt x="16870" y="1804"/>
                  </a:lnTo>
                  <a:lnTo>
                    <a:pt x="17651" y="2438"/>
                  </a:lnTo>
                  <a:lnTo>
                    <a:pt x="18479" y="3121"/>
                  </a:lnTo>
                  <a:lnTo>
                    <a:pt x="19162" y="3901"/>
                  </a:lnTo>
                  <a:lnTo>
                    <a:pt x="19796" y="4730"/>
                  </a:lnTo>
                  <a:lnTo>
                    <a:pt x="20284" y="5607"/>
                  </a:lnTo>
                  <a:lnTo>
                    <a:pt x="21161" y="7558"/>
                  </a:lnTo>
                  <a:lnTo>
                    <a:pt x="21356" y="8581"/>
                  </a:lnTo>
                  <a:lnTo>
                    <a:pt x="21551" y="9703"/>
                  </a:lnTo>
                  <a:lnTo>
                    <a:pt x="21600" y="1077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21" name="도형">
              <a:extLst>
                <a:ext uri="{FF2B5EF4-FFF2-40B4-BE49-F238E27FC236}">
                  <a16:creationId xmlns:a16="http://schemas.microsoft.com/office/drawing/2014/main" id="{3BE21737-E6C8-5D12-BB0D-20E3DB596997}"/>
                </a:ext>
              </a:extLst>
            </p:cNvPr>
            <p:cNvSpPr/>
            <p:nvPr/>
          </p:nvSpPr>
          <p:spPr>
            <a:xfrm>
              <a:off x="-1" y="131123"/>
              <a:ext cx="149856" cy="163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069"/>
                  </a:moveTo>
                  <a:lnTo>
                    <a:pt x="21458" y="8055"/>
                  </a:lnTo>
                  <a:lnTo>
                    <a:pt x="21245" y="7081"/>
                  </a:lnTo>
                  <a:lnTo>
                    <a:pt x="20997" y="6171"/>
                  </a:lnTo>
                  <a:lnTo>
                    <a:pt x="20713" y="5294"/>
                  </a:lnTo>
                  <a:lnTo>
                    <a:pt x="20288" y="4450"/>
                  </a:lnTo>
                  <a:lnTo>
                    <a:pt x="19827" y="3703"/>
                  </a:lnTo>
                  <a:lnTo>
                    <a:pt x="19295" y="2956"/>
                  </a:lnTo>
                  <a:lnTo>
                    <a:pt x="18727" y="2306"/>
                  </a:lnTo>
                  <a:lnTo>
                    <a:pt x="18372" y="2014"/>
                  </a:lnTo>
                  <a:lnTo>
                    <a:pt x="18018" y="1754"/>
                  </a:lnTo>
                  <a:lnTo>
                    <a:pt x="17699" y="1494"/>
                  </a:lnTo>
                  <a:lnTo>
                    <a:pt x="17273" y="1202"/>
                  </a:lnTo>
                  <a:lnTo>
                    <a:pt x="16883" y="974"/>
                  </a:lnTo>
                  <a:lnTo>
                    <a:pt x="16493" y="812"/>
                  </a:lnTo>
                  <a:lnTo>
                    <a:pt x="16032" y="617"/>
                  </a:lnTo>
                  <a:lnTo>
                    <a:pt x="15570" y="455"/>
                  </a:lnTo>
                  <a:lnTo>
                    <a:pt x="15109" y="357"/>
                  </a:lnTo>
                  <a:lnTo>
                    <a:pt x="14613" y="227"/>
                  </a:lnTo>
                  <a:lnTo>
                    <a:pt x="14116" y="130"/>
                  </a:lnTo>
                  <a:lnTo>
                    <a:pt x="13584" y="65"/>
                  </a:lnTo>
                  <a:lnTo>
                    <a:pt x="13017" y="32"/>
                  </a:lnTo>
                  <a:lnTo>
                    <a:pt x="12485" y="0"/>
                  </a:lnTo>
                  <a:lnTo>
                    <a:pt x="9328" y="0"/>
                  </a:lnTo>
                  <a:lnTo>
                    <a:pt x="8761" y="32"/>
                  </a:lnTo>
                  <a:lnTo>
                    <a:pt x="8229" y="65"/>
                  </a:lnTo>
                  <a:lnTo>
                    <a:pt x="7732" y="130"/>
                  </a:lnTo>
                  <a:lnTo>
                    <a:pt x="7165" y="227"/>
                  </a:lnTo>
                  <a:lnTo>
                    <a:pt x="6668" y="357"/>
                  </a:lnTo>
                  <a:lnTo>
                    <a:pt x="6207" y="455"/>
                  </a:lnTo>
                  <a:lnTo>
                    <a:pt x="5781" y="617"/>
                  </a:lnTo>
                  <a:lnTo>
                    <a:pt x="5320" y="812"/>
                  </a:lnTo>
                  <a:lnTo>
                    <a:pt x="4895" y="974"/>
                  </a:lnTo>
                  <a:lnTo>
                    <a:pt x="4469" y="1202"/>
                  </a:lnTo>
                  <a:lnTo>
                    <a:pt x="4079" y="1494"/>
                  </a:lnTo>
                  <a:lnTo>
                    <a:pt x="3689" y="1754"/>
                  </a:lnTo>
                  <a:lnTo>
                    <a:pt x="3369" y="2014"/>
                  </a:lnTo>
                  <a:lnTo>
                    <a:pt x="3015" y="2306"/>
                  </a:lnTo>
                  <a:lnTo>
                    <a:pt x="2696" y="2631"/>
                  </a:lnTo>
                  <a:lnTo>
                    <a:pt x="2412" y="2956"/>
                  </a:lnTo>
                  <a:lnTo>
                    <a:pt x="1809" y="3703"/>
                  </a:lnTo>
                  <a:lnTo>
                    <a:pt x="1348" y="4450"/>
                  </a:lnTo>
                  <a:lnTo>
                    <a:pt x="958" y="5294"/>
                  </a:lnTo>
                  <a:lnTo>
                    <a:pt x="603" y="6171"/>
                  </a:lnTo>
                  <a:lnTo>
                    <a:pt x="319" y="7081"/>
                  </a:lnTo>
                  <a:lnTo>
                    <a:pt x="177" y="8055"/>
                  </a:lnTo>
                  <a:lnTo>
                    <a:pt x="35" y="9062"/>
                  </a:lnTo>
                  <a:lnTo>
                    <a:pt x="0" y="10069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006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22" name="도형">
              <a:extLst>
                <a:ext uri="{FF2B5EF4-FFF2-40B4-BE49-F238E27FC236}">
                  <a16:creationId xmlns:a16="http://schemas.microsoft.com/office/drawing/2014/main" id="{93BA7E9D-D060-EA2C-334B-189F74BFF6E9}"/>
                </a:ext>
              </a:extLst>
            </p:cNvPr>
            <p:cNvSpPr/>
            <p:nvPr/>
          </p:nvSpPr>
          <p:spPr>
            <a:xfrm>
              <a:off x="217881" y="-1"/>
              <a:ext cx="108449" cy="109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76"/>
                  </a:moveTo>
                  <a:lnTo>
                    <a:pt x="21551" y="11897"/>
                  </a:lnTo>
                  <a:lnTo>
                    <a:pt x="21405" y="12921"/>
                  </a:lnTo>
                  <a:lnTo>
                    <a:pt x="21160" y="14042"/>
                  </a:lnTo>
                  <a:lnTo>
                    <a:pt x="20769" y="14969"/>
                  </a:lnTo>
                  <a:lnTo>
                    <a:pt x="20281" y="15944"/>
                  </a:lnTo>
                  <a:lnTo>
                    <a:pt x="19792" y="16822"/>
                  </a:lnTo>
                  <a:lnTo>
                    <a:pt x="19157" y="17651"/>
                  </a:lnTo>
                  <a:lnTo>
                    <a:pt x="18472" y="18431"/>
                  </a:lnTo>
                  <a:lnTo>
                    <a:pt x="17642" y="19113"/>
                  </a:lnTo>
                  <a:lnTo>
                    <a:pt x="16860" y="19747"/>
                  </a:lnTo>
                  <a:lnTo>
                    <a:pt x="15931" y="20284"/>
                  </a:lnTo>
                  <a:lnTo>
                    <a:pt x="15052" y="20771"/>
                  </a:lnTo>
                  <a:lnTo>
                    <a:pt x="14025" y="21112"/>
                  </a:lnTo>
                  <a:lnTo>
                    <a:pt x="12950" y="21405"/>
                  </a:lnTo>
                  <a:lnTo>
                    <a:pt x="11875" y="21551"/>
                  </a:lnTo>
                  <a:lnTo>
                    <a:pt x="10800" y="21600"/>
                  </a:lnTo>
                  <a:lnTo>
                    <a:pt x="9725" y="21551"/>
                  </a:lnTo>
                  <a:lnTo>
                    <a:pt x="8650" y="21405"/>
                  </a:lnTo>
                  <a:lnTo>
                    <a:pt x="7575" y="21112"/>
                  </a:lnTo>
                  <a:lnTo>
                    <a:pt x="6548" y="20771"/>
                  </a:lnTo>
                  <a:lnTo>
                    <a:pt x="5669" y="20284"/>
                  </a:lnTo>
                  <a:lnTo>
                    <a:pt x="4740" y="19747"/>
                  </a:lnTo>
                  <a:lnTo>
                    <a:pt x="3958" y="19113"/>
                  </a:lnTo>
                  <a:lnTo>
                    <a:pt x="3128" y="18431"/>
                  </a:lnTo>
                  <a:lnTo>
                    <a:pt x="2443" y="17651"/>
                  </a:lnTo>
                  <a:lnTo>
                    <a:pt x="1808" y="16822"/>
                  </a:lnTo>
                  <a:lnTo>
                    <a:pt x="1319" y="15944"/>
                  </a:lnTo>
                  <a:lnTo>
                    <a:pt x="831" y="14969"/>
                  </a:lnTo>
                  <a:lnTo>
                    <a:pt x="440" y="14042"/>
                  </a:lnTo>
                  <a:lnTo>
                    <a:pt x="195" y="12921"/>
                  </a:lnTo>
                  <a:lnTo>
                    <a:pt x="49" y="11897"/>
                  </a:lnTo>
                  <a:lnTo>
                    <a:pt x="0" y="10776"/>
                  </a:lnTo>
                  <a:lnTo>
                    <a:pt x="49" y="9703"/>
                  </a:lnTo>
                  <a:lnTo>
                    <a:pt x="195" y="8581"/>
                  </a:lnTo>
                  <a:lnTo>
                    <a:pt x="440" y="7558"/>
                  </a:lnTo>
                  <a:lnTo>
                    <a:pt x="831" y="6582"/>
                  </a:lnTo>
                  <a:lnTo>
                    <a:pt x="1319" y="5607"/>
                  </a:lnTo>
                  <a:lnTo>
                    <a:pt x="1808" y="4730"/>
                  </a:lnTo>
                  <a:lnTo>
                    <a:pt x="2443" y="3901"/>
                  </a:lnTo>
                  <a:lnTo>
                    <a:pt x="3128" y="3121"/>
                  </a:lnTo>
                  <a:lnTo>
                    <a:pt x="3958" y="2438"/>
                  </a:lnTo>
                  <a:lnTo>
                    <a:pt x="4740" y="1804"/>
                  </a:lnTo>
                  <a:lnTo>
                    <a:pt x="5669" y="1268"/>
                  </a:lnTo>
                  <a:lnTo>
                    <a:pt x="6548" y="829"/>
                  </a:lnTo>
                  <a:lnTo>
                    <a:pt x="7575" y="488"/>
                  </a:lnTo>
                  <a:lnTo>
                    <a:pt x="8650" y="195"/>
                  </a:lnTo>
                  <a:lnTo>
                    <a:pt x="9725" y="49"/>
                  </a:lnTo>
                  <a:lnTo>
                    <a:pt x="10800" y="0"/>
                  </a:lnTo>
                  <a:lnTo>
                    <a:pt x="11875" y="49"/>
                  </a:lnTo>
                  <a:lnTo>
                    <a:pt x="12950" y="195"/>
                  </a:lnTo>
                  <a:lnTo>
                    <a:pt x="14025" y="488"/>
                  </a:lnTo>
                  <a:lnTo>
                    <a:pt x="15052" y="829"/>
                  </a:lnTo>
                  <a:lnTo>
                    <a:pt x="15931" y="1268"/>
                  </a:lnTo>
                  <a:lnTo>
                    <a:pt x="16860" y="1804"/>
                  </a:lnTo>
                  <a:lnTo>
                    <a:pt x="17642" y="2438"/>
                  </a:lnTo>
                  <a:lnTo>
                    <a:pt x="18472" y="3121"/>
                  </a:lnTo>
                  <a:lnTo>
                    <a:pt x="19157" y="3901"/>
                  </a:lnTo>
                  <a:lnTo>
                    <a:pt x="19792" y="4730"/>
                  </a:lnTo>
                  <a:lnTo>
                    <a:pt x="20281" y="5607"/>
                  </a:lnTo>
                  <a:lnTo>
                    <a:pt x="20769" y="6582"/>
                  </a:lnTo>
                  <a:lnTo>
                    <a:pt x="21160" y="7558"/>
                  </a:lnTo>
                  <a:lnTo>
                    <a:pt x="21405" y="8581"/>
                  </a:lnTo>
                  <a:lnTo>
                    <a:pt x="21551" y="9703"/>
                  </a:lnTo>
                  <a:lnTo>
                    <a:pt x="21600" y="1077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23" name="도형">
              <a:extLst>
                <a:ext uri="{FF2B5EF4-FFF2-40B4-BE49-F238E27FC236}">
                  <a16:creationId xmlns:a16="http://schemas.microsoft.com/office/drawing/2014/main" id="{8A2584AD-5A7E-433E-E802-9A76FB48AC68}"/>
                </a:ext>
              </a:extLst>
            </p:cNvPr>
            <p:cNvSpPr/>
            <p:nvPr/>
          </p:nvSpPr>
          <p:spPr>
            <a:xfrm>
              <a:off x="196191" y="131123"/>
              <a:ext cx="149855" cy="163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069"/>
                  </a:moveTo>
                  <a:lnTo>
                    <a:pt x="21565" y="9062"/>
                  </a:lnTo>
                  <a:lnTo>
                    <a:pt x="21458" y="8055"/>
                  </a:lnTo>
                  <a:lnTo>
                    <a:pt x="21245" y="7081"/>
                  </a:lnTo>
                  <a:lnTo>
                    <a:pt x="21033" y="6171"/>
                  </a:lnTo>
                  <a:lnTo>
                    <a:pt x="20713" y="5294"/>
                  </a:lnTo>
                  <a:lnTo>
                    <a:pt x="20359" y="4450"/>
                  </a:lnTo>
                  <a:lnTo>
                    <a:pt x="19898" y="3703"/>
                  </a:lnTo>
                  <a:lnTo>
                    <a:pt x="19330" y="2956"/>
                  </a:lnTo>
                  <a:lnTo>
                    <a:pt x="19046" y="2631"/>
                  </a:lnTo>
                  <a:lnTo>
                    <a:pt x="18727" y="2306"/>
                  </a:lnTo>
                  <a:lnTo>
                    <a:pt x="18443" y="2014"/>
                  </a:lnTo>
                  <a:lnTo>
                    <a:pt x="18053" y="1754"/>
                  </a:lnTo>
                  <a:lnTo>
                    <a:pt x="17734" y="1494"/>
                  </a:lnTo>
                  <a:lnTo>
                    <a:pt x="17308" y="1202"/>
                  </a:lnTo>
                  <a:lnTo>
                    <a:pt x="16954" y="974"/>
                  </a:lnTo>
                  <a:lnTo>
                    <a:pt x="16528" y="812"/>
                  </a:lnTo>
                  <a:lnTo>
                    <a:pt x="16067" y="617"/>
                  </a:lnTo>
                  <a:lnTo>
                    <a:pt x="15606" y="455"/>
                  </a:lnTo>
                  <a:lnTo>
                    <a:pt x="15145" y="357"/>
                  </a:lnTo>
                  <a:lnTo>
                    <a:pt x="14648" y="227"/>
                  </a:lnTo>
                  <a:lnTo>
                    <a:pt x="14152" y="130"/>
                  </a:lnTo>
                  <a:lnTo>
                    <a:pt x="13655" y="65"/>
                  </a:lnTo>
                  <a:lnTo>
                    <a:pt x="12520" y="0"/>
                  </a:lnTo>
                  <a:lnTo>
                    <a:pt x="9399" y="0"/>
                  </a:lnTo>
                  <a:lnTo>
                    <a:pt x="8832" y="32"/>
                  </a:lnTo>
                  <a:lnTo>
                    <a:pt x="8300" y="65"/>
                  </a:lnTo>
                  <a:lnTo>
                    <a:pt x="7767" y="130"/>
                  </a:lnTo>
                  <a:lnTo>
                    <a:pt x="7271" y="227"/>
                  </a:lnTo>
                  <a:lnTo>
                    <a:pt x="6774" y="357"/>
                  </a:lnTo>
                  <a:lnTo>
                    <a:pt x="6278" y="455"/>
                  </a:lnTo>
                  <a:lnTo>
                    <a:pt x="5817" y="617"/>
                  </a:lnTo>
                  <a:lnTo>
                    <a:pt x="5356" y="812"/>
                  </a:lnTo>
                  <a:lnTo>
                    <a:pt x="4930" y="974"/>
                  </a:lnTo>
                  <a:lnTo>
                    <a:pt x="4540" y="1202"/>
                  </a:lnTo>
                  <a:lnTo>
                    <a:pt x="4114" y="1494"/>
                  </a:lnTo>
                  <a:lnTo>
                    <a:pt x="3724" y="1754"/>
                  </a:lnTo>
                  <a:lnTo>
                    <a:pt x="3405" y="2014"/>
                  </a:lnTo>
                  <a:lnTo>
                    <a:pt x="3015" y="2306"/>
                  </a:lnTo>
                  <a:lnTo>
                    <a:pt x="2731" y="2631"/>
                  </a:lnTo>
                  <a:lnTo>
                    <a:pt x="2412" y="2956"/>
                  </a:lnTo>
                  <a:lnTo>
                    <a:pt x="1880" y="3703"/>
                  </a:lnTo>
                  <a:lnTo>
                    <a:pt x="1383" y="4450"/>
                  </a:lnTo>
                  <a:lnTo>
                    <a:pt x="958" y="5294"/>
                  </a:lnTo>
                  <a:lnTo>
                    <a:pt x="603" y="6171"/>
                  </a:lnTo>
                  <a:lnTo>
                    <a:pt x="319" y="7081"/>
                  </a:lnTo>
                  <a:lnTo>
                    <a:pt x="177" y="8055"/>
                  </a:lnTo>
                  <a:lnTo>
                    <a:pt x="35" y="9062"/>
                  </a:lnTo>
                  <a:lnTo>
                    <a:pt x="0" y="10069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006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24" name="도형">
              <a:extLst>
                <a:ext uri="{FF2B5EF4-FFF2-40B4-BE49-F238E27FC236}">
                  <a16:creationId xmlns:a16="http://schemas.microsoft.com/office/drawing/2014/main" id="{00E737BD-B0CA-5999-2A78-1CE680675D66}"/>
                </a:ext>
              </a:extLst>
            </p:cNvPr>
            <p:cNvSpPr/>
            <p:nvPr/>
          </p:nvSpPr>
          <p:spPr>
            <a:xfrm>
              <a:off x="414072" y="-1"/>
              <a:ext cx="109435" cy="109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76"/>
                  </a:moveTo>
                  <a:lnTo>
                    <a:pt x="21551" y="11897"/>
                  </a:lnTo>
                  <a:lnTo>
                    <a:pt x="21357" y="12921"/>
                  </a:lnTo>
                  <a:lnTo>
                    <a:pt x="21065" y="14042"/>
                  </a:lnTo>
                  <a:lnTo>
                    <a:pt x="20724" y="14969"/>
                  </a:lnTo>
                  <a:lnTo>
                    <a:pt x="20286" y="15944"/>
                  </a:lnTo>
                  <a:lnTo>
                    <a:pt x="19703" y="16822"/>
                  </a:lnTo>
                  <a:lnTo>
                    <a:pt x="19070" y="17651"/>
                  </a:lnTo>
                  <a:lnTo>
                    <a:pt x="18389" y="18431"/>
                  </a:lnTo>
                  <a:lnTo>
                    <a:pt x="17659" y="19113"/>
                  </a:lnTo>
                  <a:lnTo>
                    <a:pt x="16784" y="19747"/>
                  </a:lnTo>
                  <a:lnTo>
                    <a:pt x="15957" y="20284"/>
                  </a:lnTo>
                  <a:lnTo>
                    <a:pt x="14984" y="20771"/>
                  </a:lnTo>
                  <a:lnTo>
                    <a:pt x="14011" y="21112"/>
                  </a:lnTo>
                  <a:lnTo>
                    <a:pt x="12989" y="21405"/>
                  </a:lnTo>
                  <a:lnTo>
                    <a:pt x="11919" y="21551"/>
                  </a:lnTo>
                  <a:lnTo>
                    <a:pt x="10751" y="21600"/>
                  </a:lnTo>
                  <a:lnTo>
                    <a:pt x="9681" y="21551"/>
                  </a:lnTo>
                  <a:lnTo>
                    <a:pt x="8611" y="21405"/>
                  </a:lnTo>
                  <a:lnTo>
                    <a:pt x="7589" y="21112"/>
                  </a:lnTo>
                  <a:lnTo>
                    <a:pt x="6616" y="20771"/>
                  </a:lnTo>
                  <a:lnTo>
                    <a:pt x="5643" y="20284"/>
                  </a:lnTo>
                  <a:lnTo>
                    <a:pt x="4768" y="19747"/>
                  </a:lnTo>
                  <a:lnTo>
                    <a:pt x="3941" y="19113"/>
                  </a:lnTo>
                  <a:lnTo>
                    <a:pt x="3211" y="18431"/>
                  </a:lnTo>
                  <a:lnTo>
                    <a:pt x="2432" y="17651"/>
                  </a:lnTo>
                  <a:lnTo>
                    <a:pt x="1800" y="16822"/>
                  </a:lnTo>
                  <a:lnTo>
                    <a:pt x="1314" y="15944"/>
                  </a:lnTo>
                  <a:lnTo>
                    <a:pt x="876" y="14969"/>
                  </a:lnTo>
                  <a:lnTo>
                    <a:pt x="535" y="14042"/>
                  </a:lnTo>
                  <a:lnTo>
                    <a:pt x="243" y="12921"/>
                  </a:lnTo>
                  <a:lnTo>
                    <a:pt x="49" y="11897"/>
                  </a:lnTo>
                  <a:lnTo>
                    <a:pt x="0" y="10776"/>
                  </a:lnTo>
                  <a:lnTo>
                    <a:pt x="49" y="9703"/>
                  </a:lnTo>
                  <a:lnTo>
                    <a:pt x="243" y="8581"/>
                  </a:lnTo>
                  <a:lnTo>
                    <a:pt x="535" y="7558"/>
                  </a:lnTo>
                  <a:lnTo>
                    <a:pt x="876" y="6582"/>
                  </a:lnTo>
                  <a:lnTo>
                    <a:pt x="1314" y="5607"/>
                  </a:lnTo>
                  <a:lnTo>
                    <a:pt x="1800" y="4730"/>
                  </a:lnTo>
                  <a:lnTo>
                    <a:pt x="2432" y="3901"/>
                  </a:lnTo>
                  <a:lnTo>
                    <a:pt x="3211" y="3121"/>
                  </a:lnTo>
                  <a:lnTo>
                    <a:pt x="3941" y="2438"/>
                  </a:lnTo>
                  <a:lnTo>
                    <a:pt x="4768" y="1804"/>
                  </a:lnTo>
                  <a:lnTo>
                    <a:pt x="5643" y="1268"/>
                  </a:lnTo>
                  <a:lnTo>
                    <a:pt x="6616" y="829"/>
                  </a:lnTo>
                  <a:lnTo>
                    <a:pt x="7589" y="488"/>
                  </a:lnTo>
                  <a:lnTo>
                    <a:pt x="8611" y="195"/>
                  </a:lnTo>
                  <a:lnTo>
                    <a:pt x="9681" y="49"/>
                  </a:lnTo>
                  <a:lnTo>
                    <a:pt x="10751" y="0"/>
                  </a:lnTo>
                  <a:lnTo>
                    <a:pt x="11919" y="49"/>
                  </a:lnTo>
                  <a:lnTo>
                    <a:pt x="12989" y="195"/>
                  </a:lnTo>
                  <a:lnTo>
                    <a:pt x="14011" y="488"/>
                  </a:lnTo>
                  <a:lnTo>
                    <a:pt x="14984" y="829"/>
                  </a:lnTo>
                  <a:lnTo>
                    <a:pt x="15957" y="1268"/>
                  </a:lnTo>
                  <a:lnTo>
                    <a:pt x="16784" y="1804"/>
                  </a:lnTo>
                  <a:lnTo>
                    <a:pt x="17659" y="2438"/>
                  </a:lnTo>
                  <a:lnTo>
                    <a:pt x="18389" y="3121"/>
                  </a:lnTo>
                  <a:lnTo>
                    <a:pt x="19070" y="3901"/>
                  </a:lnTo>
                  <a:lnTo>
                    <a:pt x="19703" y="4730"/>
                  </a:lnTo>
                  <a:lnTo>
                    <a:pt x="20286" y="5607"/>
                  </a:lnTo>
                  <a:lnTo>
                    <a:pt x="20724" y="6582"/>
                  </a:lnTo>
                  <a:lnTo>
                    <a:pt x="21065" y="7558"/>
                  </a:lnTo>
                  <a:lnTo>
                    <a:pt x="21357" y="8581"/>
                  </a:lnTo>
                  <a:lnTo>
                    <a:pt x="21551" y="9703"/>
                  </a:lnTo>
                  <a:lnTo>
                    <a:pt x="21600" y="1077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25" name="도형">
              <a:extLst>
                <a:ext uri="{FF2B5EF4-FFF2-40B4-BE49-F238E27FC236}">
                  <a16:creationId xmlns:a16="http://schemas.microsoft.com/office/drawing/2014/main" id="{60734C77-BDFA-17AC-7129-B9B793F70899}"/>
                </a:ext>
              </a:extLst>
            </p:cNvPr>
            <p:cNvSpPr/>
            <p:nvPr/>
          </p:nvSpPr>
          <p:spPr>
            <a:xfrm>
              <a:off x="392383" y="131123"/>
              <a:ext cx="149855" cy="163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069"/>
                  </a:moveTo>
                  <a:lnTo>
                    <a:pt x="21565" y="9062"/>
                  </a:lnTo>
                  <a:lnTo>
                    <a:pt x="21458" y="8055"/>
                  </a:lnTo>
                  <a:lnTo>
                    <a:pt x="21316" y="7081"/>
                  </a:lnTo>
                  <a:lnTo>
                    <a:pt x="21068" y="6171"/>
                  </a:lnTo>
                  <a:lnTo>
                    <a:pt x="20713" y="5294"/>
                  </a:lnTo>
                  <a:lnTo>
                    <a:pt x="20359" y="4450"/>
                  </a:lnTo>
                  <a:lnTo>
                    <a:pt x="19898" y="3703"/>
                  </a:lnTo>
                  <a:lnTo>
                    <a:pt x="19401" y="2956"/>
                  </a:lnTo>
                  <a:lnTo>
                    <a:pt x="19117" y="2631"/>
                  </a:lnTo>
                  <a:lnTo>
                    <a:pt x="18443" y="2014"/>
                  </a:lnTo>
                  <a:lnTo>
                    <a:pt x="18089" y="1754"/>
                  </a:lnTo>
                  <a:lnTo>
                    <a:pt x="17769" y="1494"/>
                  </a:lnTo>
                  <a:lnTo>
                    <a:pt x="17344" y="1202"/>
                  </a:lnTo>
                  <a:lnTo>
                    <a:pt x="16989" y="974"/>
                  </a:lnTo>
                  <a:lnTo>
                    <a:pt x="16564" y="812"/>
                  </a:lnTo>
                  <a:lnTo>
                    <a:pt x="16102" y="617"/>
                  </a:lnTo>
                  <a:lnTo>
                    <a:pt x="15712" y="455"/>
                  </a:lnTo>
                  <a:lnTo>
                    <a:pt x="15216" y="357"/>
                  </a:lnTo>
                  <a:lnTo>
                    <a:pt x="14755" y="227"/>
                  </a:lnTo>
                  <a:lnTo>
                    <a:pt x="14187" y="130"/>
                  </a:lnTo>
                  <a:lnTo>
                    <a:pt x="13691" y="65"/>
                  </a:lnTo>
                  <a:lnTo>
                    <a:pt x="13159" y="32"/>
                  </a:lnTo>
                  <a:lnTo>
                    <a:pt x="12591" y="0"/>
                  </a:lnTo>
                  <a:lnTo>
                    <a:pt x="9470" y="0"/>
                  </a:lnTo>
                  <a:lnTo>
                    <a:pt x="8335" y="65"/>
                  </a:lnTo>
                  <a:lnTo>
                    <a:pt x="7803" y="130"/>
                  </a:lnTo>
                  <a:lnTo>
                    <a:pt x="7306" y="227"/>
                  </a:lnTo>
                  <a:lnTo>
                    <a:pt x="6810" y="357"/>
                  </a:lnTo>
                  <a:lnTo>
                    <a:pt x="6313" y="455"/>
                  </a:lnTo>
                  <a:lnTo>
                    <a:pt x="5852" y="617"/>
                  </a:lnTo>
                  <a:lnTo>
                    <a:pt x="5391" y="812"/>
                  </a:lnTo>
                  <a:lnTo>
                    <a:pt x="5001" y="974"/>
                  </a:lnTo>
                  <a:lnTo>
                    <a:pt x="4575" y="1202"/>
                  </a:lnTo>
                  <a:lnTo>
                    <a:pt x="4150" y="1494"/>
                  </a:lnTo>
                  <a:lnTo>
                    <a:pt x="3440" y="2014"/>
                  </a:lnTo>
                  <a:lnTo>
                    <a:pt x="3086" y="2306"/>
                  </a:lnTo>
                  <a:lnTo>
                    <a:pt x="2731" y="2631"/>
                  </a:lnTo>
                  <a:lnTo>
                    <a:pt x="2447" y="2956"/>
                  </a:lnTo>
                  <a:lnTo>
                    <a:pt x="1880" y="3703"/>
                  </a:lnTo>
                  <a:lnTo>
                    <a:pt x="1383" y="4450"/>
                  </a:lnTo>
                  <a:lnTo>
                    <a:pt x="958" y="5294"/>
                  </a:lnTo>
                  <a:lnTo>
                    <a:pt x="638" y="6171"/>
                  </a:lnTo>
                  <a:lnTo>
                    <a:pt x="319" y="7081"/>
                  </a:lnTo>
                  <a:lnTo>
                    <a:pt x="177" y="8055"/>
                  </a:lnTo>
                  <a:lnTo>
                    <a:pt x="35" y="9062"/>
                  </a:lnTo>
                  <a:lnTo>
                    <a:pt x="0" y="10069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006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26" name="도형">
              <a:extLst>
                <a:ext uri="{FF2B5EF4-FFF2-40B4-BE49-F238E27FC236}">
                  <a16:creationId xmlns:a16="http://schemas.microsoft.com/office/drawing/2014/main" id="{6073374E-C14D-D5E8-8882-35065745D3D3}"/>
                </a:ext>
              </a:extLst>
            </p:cNvPr>
            <p:cNvSpPr/>
            <p:nvPr/>
          </p:nvSpPr>
          <p:spPr>
            <a:xfrm>
              <a:off x="95630" y="139011"/>
              <a:ext cx="124223" cy="124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43" y="16500"/>
                  </a:moveTo>
                  <a:lnTo>
                    <a:pt x="20957" y="16714"/>
                  </a:lnTo>
                  <a:lnTo>
                    <a:pt x="21086" y="16971"/>
                  </a:lnTo>
                  <a:lnTo>
                    <a:pt x="21386" y="17486"/>
                  </a:lnTo>
                  <a:lnTo>
                    <a:pt x="21557" y="18043"/>
                  </a:lnTo>
                  <a:lnTo>
                    <a:pt x="21600" y="18600"/>
                  </a:lnTo>
                  <a:lnTo>
                    <a:pt x="21557" y="19200"/>
                  </a:lnTo>
                  <a:lnTo>
                    <a:pt x="21386" y="19757"/>
                  </a:lnTo>
                  <a:lnTo>
                    <a:pt x="21086" y="20271"/>
                  </a:lnTo>
                  <a:lnTo>
                    <a:pt x="20957" y="20529"/>
                  </a:lnTo>
                  <a:lnTo>
                    <a:pt x="20743" y="20743"/>
                  </a:lnTo>
                  <a:lnTo>
                    <a:pt x="20486" y="20957"/>
                  </a:lnTo>
                  <a:lnTo>
                    <a:pt x="20229" y="21129"/>
                  </a:lnTo>
                  <a:lnTo>
                    <a:pt x="19757" y="21429"/>
                  </a:lnTo>
                  <a:lnTo>
                    <a:pt x="19200" y="21557"/>
                  </a:lnTo>
                  <a:lnTo>
                    <a:pt x="18600" y="21600"/>
                  </a:lnTo>
                  <a:lnTo>
                    <a:pt x="18043" y="21557"/>
                  </a:lnTo>
                  <a:lnTo>
                    <a:pt x="17486" y="21429"/>
                  </a:lnTo>
                  <a:lnTo>
                    <a:pt x="16929" y="21129"/>
                  </a:lnTo>
                  <a:lnTo>
                    <a:pt x="16671" y="20957"/>
                  </a:lnTo>
                  <a:lnTo>
                    <a:pt x="16500" y="20743"/>
                  </a:lnTo>
                  <a:lnTo>
                    <a:pt x="900" y="5100"/>
                  </a:lnTo>
                  <a:lnTo>
                    <a:pt x="643" y="4929"/>
                  </a:lnTo>
                  <a:lnTo>
                    <a:pt x="471" y="4671"/>
                  </a:lnTo>
                  <a:lnTo>
                    <a:pt x="171" y="4157"/>
                  </a:lnTo>
                  <a:lnTo>
                    <a:pt x="43" y="3557"/>
                  </a:lnTo>
                  <a:lnTo>
                    <a:pt x="0" y="3000"/>
                  </a:lnTo>
                  <a:lnTo>
                    <a:pt x="43" y="2443"/>
                  </a:lnTo>
                  <a:lnTo>
                    <a:pt x="171" y="1843"/>
                  </a:lnTo>
                  <a:lnTo>
                    <a:pt x="471" y="1329"/>
                  </a:lnTo>
                  <a:lnTo>
                    <a:pt x="643" y="1114"/>
                  </a:lnTo>
                  <a:lnTo>
                    <a:pt x="900" y="900"/>
                  </a:lnTo>
                  <a:lnTo>
                    <a:pt x="1071" y="643"/>
                  </a:lnTo>
                  <a:lnTo>
                    <a:pt x="1329" y="514"/>
                  </a:lnTo>
                  <a:lnTo>
                    <a:pt x="1843" y="171"/>
                  </a:lnTo>
                  <a:lnTo>
                    <a:pt x="2443" y="43"/>
                  </a:lnTo>
                  <a:lnTo>
                    <a:pt x="3000" y="0"/>
                  </a:lnTo>
                  <a:lnTo>
                    <a:pt x="3557" y="43"/>
                  </a:lnTo>
                  <a:lnTo>
                    <a:pt x="4157" y="171"/>
                  </a:lnTo>
                  <a:lnTo>
                    <a:pt x="4629" y="514"/>
                  </a:lnTo>
                  <a:lnTo>
                    <a:pt x="4886" y="643"/>
                  </a:lnTo>
                  <a:lnTo>
                    <a:pt x="5100" y="900"/>
                  </a:lnTo>
                  <a:lnTo>
                    <a:pt x="20743" y="1650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27" name="도형">
              <a:extLst>
                <a:ext uri="{FF2B5EF4-FFF2-40B4-BE49-F238E27FC236}">
                  <a16:creationId xmlns:a16="http://schemas.microsoft.com/office/drawing/2014/main" id="{56B9E91F-597A-A475-4302-226028299007}"/>
                </a:ext>
              </a:extLst>
            </p:cNvPr>
            <p:cNvSpPr/>
            <p:nvPr/>
          </p:nvSpPr>
          <p:spPr>
            <a:xfrm>
              <a:off x="291822" y="139011"/>
              <a:ext cx="124222" cy="124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00" y="16500"/>
                  </a:moveTo>
                  <a:lnTo>
                    <a:pt x="20957" y="16714"/>
                  </a:lnTo>
                  <a:lnTo>
                    <a:pt x="21129" y="16971"/>
                  </a:lnTo>
                  <a:lnTo>
                    <a:pt x="21429" y="17486"/>
                  </a:lnTo>
                  <a:lnTo>
                    <a:pt x="21557" y="18043"/>
                  </a:lnTo>
                  <a:lnTo>
                    <a:pt x="21600" y="18600"/>
                  </a:lnTo>
                  <a:lnTo>
                    <a:pt x="21557" y="19200"/>
                  </a:lnTo>
                  <a:lnTo>
                    <a:pt x="21429" y="19757"/>
                  </a:lnTo>
                  <a:lnTo>
                    <a:pt x="21129" y="20271"/>
                  </a:lnTo>
                  <a:lnTo>
                    <a:pt x="20957" y="20529"/>
                  </a:lnTo>
                  <a:lnTo>
                    <a:pt x="20700" y="20743"/>
                  </a:lnTo>
                  <a:lnTo>
                    <a:pt x="20529" y="20957"/>
                  </a:lnTo>
                  <a:lnTo>
                    <a:pt x="20271" y="21129"/>
                  </a:lnTo>
                  <a:lnTo>
                    <a:pt x="19757" y="21429"/>
                  </a:lnTo>
                  <a:lnTo>
                    <a:pt x="19157" y="21557"/>
                  </a:lnTo>
                  <a:lnTo>
                    <a:pt x="18600" y="21600"/>
                  </a:lnTo>
                  <a:lnTo>
                    <a:pt x="18043" y="21557"/>
                  </a:lnTo>
                  <a:lnTo>
                    <a:pt x="17443" y="21429"/>
                  </a:lnTo>
                  <a:lnTo>
                    <a:pt x="16929" y="21129"/>
                  </a:lnTo>
                  <a:lnTo>
                    <a:pt x="16714" y="20957"/>
                  </a:lnTo>
                  <a:lnTo>
                    <a:pt x="857" y="5100"/>
                  </a:lnTo>
                  <a:lnTo>
                    <a:pt x="643" y="4929"/>
                  </a:lnTo>
                  <a:lnTo>
                    <a:pt x="471" y="4671"/>
                  </a:lnTo>
                  <a:lnTo>
                    <a:pt x="171" y="4157"/>
                  </a:lnTo>
                  <a:lnTo>
                    <a:pt x="43" y="3557"/>
                  </a:lnTo>
                  <a:lnTo>
                    <a:pt x="0" y="3000"/>
                  </a:lnTo>
                  <a:lnTo>
                    <a:pt x="43" y="2443"/>
                  </a:lnTo>
                  <a:lnTo>
                    <a:pt x="171" y="1843"/>
                  </a:lnTo>
                  <a:lnTo>
                    <a:pt x="471" y="1329"/>
                  </a:lnTo>
                  <a:lnTo>
                    <a:pt x="643" y="1114"/>
                  </a:lnTo>
                  <a:lnTo>
                    <a:pt x="1114" y="643"/>
                  </a:lnTo>
                  <a:lnTo>
                    <a:pt x="1329" y="514"/>
                  </a:lnTo>
                  <a:lnTo>
                    <a:pt x="1843" y="171"/>
                  </a:lnTo>
                  <a:lnTo>
                    <a:pt x="2400" y="43"/>
                  </a:lnTo>
                  <a:lnTo>
                    <a:pt x="3000" y="0"/>
                  </a:lnTo>
                  <a:lnTo>
                    <a:pt x="3557" y="43"/>
                  </a:lnTo>
                  <a:lnTo>
                    <a:pt x="4114" y="171"/>
                  </a:lnTo>
                  <a:lnTo>
                    <a:pt x="4671" y="514"/>
                  </a:lnTo>
                  <a:lnTo>
                    <a:pt x="4929" y="643"/>
                  </a:lnTo>
                  <a:lnTo>
                    <a:pt x="5100" y="900"/>
                  </a:lnTo>
                  <a:lnTo>
                    <a:pt x="20700" y="1650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28" name="도형">
            <a:extLst>
              <a:ext uri="{FF2B5EF4-FFF2-40B4-BE49-F238E27FC236}">
                <a16:creationId xmlns:a16="http://schemas.microsoft.com/office/drawing/2014/main" id="{1991295B-0AF6-07A2-F709-30C0BBE0EC52}"/>
              </a:ext>
            </a:extLst>
          </p:cNvPr>
          <p:cNvSpPr/>
          <p:nvPr/>
        </p:nvSpPr>
        <p:spPr>
          <a:xfrm>
            <a:off x="9855835" y="2582762"/>
            <a:ext cx="303205" cy="7015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726" y="6961"/>
                </a:moveTo>
                <a:lnTo>
                  <a:pt x="7208" y="6961"/>
                </a:lnTo>
                <a:lnTo>
                  <a:pt x="7192" y="6869"/>
                </a:lnTo>
                <a:lnTo>
                  <a:pt x="7073" y="6741"/>
                </a:lnTo>
                <a:lnTo>
                  <a:pt x="6954" y="6606"/>
                </a:lnTo>
                <a:lnTo>
                  <a:pt x="6844" y="6463"/>
                </a:lnTo>
                <a:lnTo>
                  <a:pt x="6726" y="6320"/>
                </a:lnTo>
                <a:lnTo>
                  <a:pt x="6599" y="6178"/>
                </a:lnTo>
                <a:lnTo>
                  <a:pt x="6480" y="6028"/>
                </a:lnTo>
                <a:lnTo>
                  <a:pt x="6344" y="5878"/>
                </a:lnTo>
                <a:lnTo>
                  <a:pt x="6209" y="5724"/>
                </a:lnTo>
                <a:lnTo>
                  <a:pt x="6056" y="5570"/>
                </a:lnTo>
                <a:lnTo>
                  <a:pt x="5887" y="5416"/>
                </a:lnTo>
                <a:lnTo>
                  <a:pt x="5709" y="5259"/>
                </a:lnTo>
                <a:lnTo>
                  <a:pt x="5506" y="5102"/>
                </a:lnTo>
                <a:lnTo>
                  <a:pt x="5404" y="5025"/>
                </a:lnTo>
                <a:lnTo>
                  <a:pt x="5286" y="4944"/>
                </a:lnTo>
                <a:lnTo>
                  <a:pt x="5176" y="4868"/>
                </a:lnTo>
                <a:lnTo>
                  <a:pt x="5048" y="4791"/>
                </a:lnTo>
                <a:lnTo>
                  <a:pt x="4913" y="4710"/>
                </a:lnTo>
                <a:lnTo>
                  <a:pt x="4786" y="4637"/>
                </a:lnTo>
                <a:lnTo>
                  <a:pt x="4642" y="4560"/>
                </a:lnTo>
                <a:lnTo>
                  <a:pt x="4489" y="4480"/>
                </a:lnTo>
                <a:lnTo>
                  <a:pt x="4405" y="4432"/>
                </a:lnTo>
                <a:lnTo>
                  <a:pt x="4320" y="4381"/>
                </a:lnTo>
                <a:lnTo>
                  <a:pt x="4261" y="4330"/>
                </a:lnTo>
                <a:lnTo>
                  <a:pt x="4201" y="4271"/>
                </a:lnTo>
                <a:lnTo>
                  <a:pt x="4176" y="4216"/>
                </a:lnTo>
                <a:lnTo>
                  <a:pt x="4142" y="4161"/>
                </a:lnTo>
                <a:lnTo>
                  <a:pt x="4142" y="4106"/>
                </a:lnTo>
                <a:lnTo>
                  <a:pt x="4168" y="4059"/>
                </a:lnTo>
                <a:lnTo>
                  <a:pt x="4176" y="4033"/>
                </a:lnTo>
                <a:lnTo>
                  <a:pt x="4193" y="4011"/>
                </a:lnTo>
                <a:lnTo>
                  <a:pt x="4218" y="3989"/>
                </a:lnTo>
                <a:lnTo>
                  <a:pt x="4286" y="3945"/>
                </a:lnTo>
                <a:lnTo>
                  <a:pt x="4328" y="3931"/>
                </a:lnTo>
                <a:lnTo>
                  <a:pt x="4371" y="3912"/>
                </a:lnTo>
                <a:lnTo>
                  <a:pt x="4422" y="3898"/>
                </a:lnTo>
                <a:lnTo>
                  <a:pt x="4481" y="3883"/>
                </a:lnTo>
                <a:lnTo>
                  <a:pt x="4549" y="3872"/>
                </a:lnTo>
                <a:lnTo>
                  <a:pt x="4684" y="3857"/>
                </a:lnTo>
                <a:lnTo>
                  <a:pt x="4777" y="3850"/>
                </a:lnTo>
                <a:lnTo>
                  <a:pt x="4862" y="3846"/>
                </a:lnTo>
                <a:lnTo>
                  <a:pt x="5048" y="3846"/>
                </a:lnTo>
                <a:lnTo>
                  <a:pt x="5430" y="3861"/>
                </a:lnTo>
                <a:lnTo>
                  <a:pt x="5794" y="3872"/>
                </a:lnTo>
                <a:lnTo>
                  <a:pt x="6133" y="3883"/>
                </a:lnTo>
                <a:lnTo>
                  <a:pt x="6463" y="3898"/>
                </a:lnTo>
                <a:lnTo>
                  <a:pt x="6776" y="3905"/>
                </a:lnTo>
                <a:lnTo>
                  <a:pt x="7073" y="3916"/>
                </a:lnTo>
                <a:lnTo>
                  <a:pt x="7615" y="3938"/>
                </a:lnTo>
                <a:lnTo>
                  <a:pt x="7564" y="3916"/>
                </a:lnTo>
                <a:lnTo>
                  <a:pt x="7530" y="3894"/>
                </a:lnTo>
                <a:lnTo>
                  <a:pt x="7488" y="3865"/>
                </a:lnTo>
                <a:lnTo>
                  <a:pt x="7437" y="3799"/>
                </a:lnTo>
                <a:lnTo>
                  <a:pt x="7429" y="3766"/>
                </a:lnTo>
                <a:lnTo>
                  <a:pt x="7420" y="3729"/>
                </a:lnTo>
                <a:lnTo>
                  <a:pt x="7420" y="3693"/>
                </a:lnTo>
                <a:lnTo>
                  <a:pt x="7429" y="3652"/>
                </a:lnTo>
                <a:lnTo>
                  <a:pt x="7505" y="3543"/>
                </a:lnTo>
                <a:lnTo>
                  <a:pt x="7547" y="3513"/>
                </a:lnTo>
                <a:lnTo>
                  <a:pt x="7590" y="3480"/>
                </a:lnTo>
                <a:lnTo>
                  <a:pt x="7640" y="3455"/>
                </a:lnTo>
                <a:lnTo>
                  <a:pt x="7708" y="3437"/>
                </a:lnTo>
                <a:lnTo>
                  <a:pt x="9064" y="3118"/>
                </a:lnTo>
                <a:lnTo>
                  <a:pt x="8488" y="3118"/>
                </a:lnTo>
                <a:lnTo>
                  <a:pt x="8428" y="2727"/>
                </a:lnTo>
                <a:lnTo>
                  <a:pt x="9165" y="2752"/>
                </a:lnTo>
                <a:lnTo>
                  <a:pt x="9165" y="2386"/>
                </a:lnTo>
                <a:lnTo>
                  <a:pt x="7192" y="2386"/>
                </a:lnTo>
                <a:lnTo>
                  <a:pt x="7192" y="1193"/>
                </a:lnTo>
                <a:lnTo>
                  <a:pt x="9394" y="1167"/>
                </a:lnTo>
                <a:lnTo>
                  <a:pt x="9453" y="780"/>
                </a:lnTo>
                <a:lnTo>
                  <a:pt x="9004" y="732"/>
                </a:lnTo>
                <a:lnTo>
                  <a:pt x="9004" y="509"/>
                </a:lnTo>
                <a:lnTo>
                  <a:pt x="9843" y="487"/>
                </a:lnTo>
                <a:lnTo>
                  <a:pt x="10800" y="0"/>
                </a:lnTo>
                <a:lnTo>
                  <a:pt x="11766" y="487"/>
                </a:lnTo>
                <a:lnTo>
                  <a:pt x="12613" y="509"/>
                </a:lnTo>
                <a:lnTo>
                  <a:pt x="12613" y="732"/>
                </a:lnTo>
                <a:lnTo>
                  <a:pt x="12155" y="780"/>
                </a:lnTo>
                <a:lnTo>
                  <a:pt x="12215" y="1167"/>
                </a:lnTo>
                <a:lnTo>
                  <a:pt x="14408" y="1193"/>
                </a:lnTo>
                <a:lnTo>
                  <a:pt x="14408" y="2386"/>
                </a:lnTo>
                <a:lnTo>
                  <a:pt x="12443" y="2386"/>
                </a:lnTo>
                <a:lnTo>
                  <a:pt x="12443" y="2752"/>
                </a:lnTo>
                <a:lnTo>
                  <a:pt x="13172" y="2727"/>
                </a:lnTo>
                <a:lnTo>
                  <a:pt x="13121" y="3118"/>
                </a:lnTo>
                <a:lnTo>
                  <a:pt x="12553" y="3118"/>
                </a:lnTo>
                <a:lnTo>
                  <a:pt x="13909" y="3437"/>
                </a:lnTo>
                <a:lnTo>
                  <a:pt x="13968" y="3455"/>
                </a:lnTo>
                <a:lnTo>
                  <a:pt x="14010" y="3480"/>
                </a:lnTo>
                <a:lnTo>
                  <a:pt x="14061" y="3513"/>
                </a:lnTo>
                <a:lnTo>
                  <a:pt x="14095" y="3543"/>
                </a:lnTo>
                <a:lnTo>
                  <a:pt x="14129" y="3579"/>
                </a:lnTo>
                <a:lnTo>
                  <a:pt x="14154" y="3612"/>
                </a:lnTo>
                <a:lnTo>
                  <a:pt x="14171" y="3649"/>
                </a:lnTo>
                <a:lnTo>
                  <a:pt x="14180" y="3693"/>
                </a:lnTo>
                <a:lnTo>
                  <a:pt x="14180" y="3766"/>
                </a:lnTo>
                <a:lnTo>
                  <a:pt x="14146" y="3832"/>
                </a:lnTo>
                <a:lnTo>
                  <a:pt x="14120" y="3865"/>
                </a:lnTo>
                <a:lnTo>
                  <a:pt x="14087" y="3894"/>
                </a:lnTo>
                <a:lnTo>
                  <a:pt x="14044" y="3916"/>
                </a:lnTo>
                <a:lnTo>
                  <a:pt x="13993" y="3938"/>
                </a:lnTo>
                <a:lnTo>
                  <a:pt x="14256" y="3927"/>
                </a:lnTo>
                <a:lnTo>
                  <a:pt x="14536" y="3916"/>
                </a:lnTo>
                <a:lnTo>
                  <a:pt x="14840" y="3905"/>
                </a:lnTo>
                <a:lnTo>
                  <a:pt x="15145" y="3898"/>
                </a:lnTo>
                <a:lnTo>
                  <a:pt x="15476" y="3883"/>
                </a:lnTo>
                <a:lnTo>
                  <a:pt x="16170" y="3861"/>
                </a:lnTo>
                <a:lnTo>
                  <a:pt x="16552" y="3846"/>
                </a:lnTo>
                <a:lnTo>
                  <a:pt x="16755" y="3846"/>
                </a:lnTo>
                <a:lnTo>
                  <a:pt x="16840" y="3850"/>
                </a:lnTo>
                <a:lnTo>
                  <a:pt x="16992" y="3865"/>
                </a:lnTo>
                <a:lnTo>
                  <a:pt x="17060" y="3872"/>
                </a:lnTo>
                <a:lnTo>
                  <a:pt x="17128" y="3883"/>
                </a:lnTo>
                <a:lnTo>
                  <a:pt x="17187" y="3898"/>
                </a:lnTo>
                <a:lnTo>
                  <a:pt x="17229" y="3912"/>
                </a:lnTo>
                <a:lnTo>
                  <a:pt x="17280" y="3931"/>
                </a:lnTo>
                <a:lnTo>
                  <a:pt x="17322" y="3945"/>
                </a:lnTo>
                <a:lnTo>
                  <a:pt x="17356" y="3967"/>
                </a:lnTo>
                <a:lnTo>
                  <a:pt x="17382" y="3989"/>
                </a:lnTo>
                <a:lnTo>
                  <a:pt x="17416" y="4011"/>
                </a:lnTo>
                <a:lnTo>
                  <a:pt x="17432" y="4033"/>
                </a:lnTo>
                <a:lnTo>
                  <a:pt x="17441" y="4059"/>
                </a:lnTo>
                <a:lnTo>
                  <a:pt x="17458" y="4106"/>
                </a:lnTo>
                <a:lnTo>
                  <a:pt x="17458" y="4161"/>
                </a:lnTo>
                <a:lnTo>
                  <a:pt x="17441" y="4216"/>
                </a:lnTo>
                <a:lnTo>
                  <a:pt x="17399" y="4271"/>
                </a:lnTo>
                <a:lnTo>
                  <a:pt x="17356" y="4330"/>
                </a:lnTo>
                <a:lnTo>
                  <a:pt x="17288" y="4381"/>
                </a:lnTo>
                <a:lnTo>
                  <a:pt x="17212" y="4432"/>
                </a:lnTo>
                <a:lnTo>
                  <a:pt x="17119" y="4480"/>
                </a:lnTo>
                <a:lnTo>
                  <a:pt x="16967" y="4560"/>
                </a:lnTo>
                <a:lnTo>
                  <a:pt x="16823" y="4637"/>
                </a:lnTo>
                <a:lnTo>
                  <a:pt x="16687" y="4710"/>
                </a:lnTo>
                <a:lnTo>
                  <a:pt x="16552" y="4791"/>
                </a:lnTo>
                <a:lnTo>
                  <a:pt x="16314" y="4944"/>
                </a:lnTo>
                <a:lnTo>
                  <a:pt x="16204" y="5025"/>
                </a:lnTo>
                <a:lnTo>
                  <a:pt x="16094" y="5102"/>
                </a:lnTo>
                <a:lnTo>
                  <a:pt x="15899" y="5259"/>
                </a:lnTo>
                <a:lnTo>
                  <a:pt x="15713" y="5416"/>
                </a:lnTo>
                <a:lnTo>
                  <a:pt x="15544" y="5570"/>
                </a:lnTo>
                <a:lnTo>
                  <a:pt x="15400" y="5724"/>
                </a:lnTo>
                <a:lnTo>
                  <a:pt x="15264" y="5878"/>
                </a:lnTo>
                <a:lnTo>
                  <a:pt x="15128" y="6028"/>
                </a:lnTo>
                <a:lnTo>
                  <a:pt x="15001" y="6178"/>
                </a:lnTo>
                <a:lnTo>
                  <a:pt x="14891" y="6320"/>
                </a:lnTo>
                <a:lnTo>
                  <a:pt x="14764" y="6463"/>
                </a:lnTo>
                <a:lnTo>
                  <a:pt x="14654" y="6606"/>
                </a:lnTo>
                <a:lnTo>
                  <a:pt x="14536" y="6741"/>
                </a:lnTo>
                <a:lnTo>
                  <a:pt x="14408" y="6869"/>
                </a:lnTo>
                <a:lnTo>
                  <a:pt x="14400" y="6961"/>
                </a:lnTo>
                <a:lnTo>
                  <a:pt x="14959" y="6961"/>
                </a:lnTo>
                <a:lnTo>
                  <a:pt x="15010" y="6968"/>
                </a:lnTo>
                <a:lnTo>
                  <a:pt x="15078" y="6976"/>
                </a:lnTo>
                <a:lnTo>
                  <a:pt x="15137" y="6983"/>
                </a:lnTo>
                <a:lnTo>
                  <a:pt x="15196" y="6994"/>
                </a:lnTo>
                <a:lnTo>
                  <a:pt x="15298" y="7023"/>
                </a:lnTo>
                <a:lnTo>
                  <a:pt x="15383" y="7060"/>
                </a:lnTo>
                <a:lnTo>
                  <a:pt x="15425" y="7085"/>
                </a:lnTo>
                <a:lnTo>
                  <a:pt x="15450" y="7107"/>
                </a:lnTo>
                <a:lnTo>
                  <a:pt x="15476" y="7133"/>
                </a:lnTo>
                <a:lnTo>
                  <a:pt x="15510" y="7155"/>
                </a:lnTo>
                <a:lnTo>
                  <a:pt x="15535" y="7243"/>
                </a:lnTo>
                <a:lnTo>
                  <a:pt x="15527" y="7272"/>
                </a:lnTo>
                <a:lnTo>
                  <a:pt x="15510" y="7323"/>
                </a:lnTo>
                <a:lnTo>
                  <a:pt x="15476" y="7349"/>
                </a:lnTo>
                <a:lnTo>
                  <a:pt x="15425" y="7400"/>
                </a:lnTo>
                <a:lnTo>
                  <a:pt x="15383" y="7418"/>
                </a:lnTo>
                <a:lnTo>
                  <a:pt x="15349" y="7440"/>
                </a:lnTo>
                <a:lnTo>
                  <a:pt x="15298" y="7455"/>
                </a:lnTo>
                <a:lnTo>
                  <a:pt x="15247" y="7473"/>
                </a:lnTo>
                <a:lnTo>
                  <a:pt x="15196" y="7488"/>
                </a:lnTo>
                <a:lnTo>
                  <a:pt x="15078" y="7510"/>
                </a:lnTo>
                <a:lnTo>
                  <a:pt x="15010" y="7514"/>
                </a:lnTo>
                <a:lnTo>
                  <a:pt x="14959" y="7517"/>
                </a:lnTo>
                <a:lnTo>
                  <a:pt x="14891" y="7521"/>
                </a:lnTo>
                <a:lnTo>
                  <a:pt x="14324" y="7521"/>
                </a:lnTo>
                <a:lnTo>
                  <a:pt x="14290" y="7843"/>
                </a:lnTo>
                <a:lnTo>
                  <a:pt x="14281" y="7920"/>
                </a:lnTo>
                <a:lnTo>
                  <a:pt x="14273" y="8000"/>
                </a:lnTo>
                <a:lnTo>
                  <a:pt x="14256" y="8077"/>
                </a:lnTo>
                <a:lnTo>
                  <a:pt x="14248" y="8158"/>
                </a:lnTo>
                <a:lnTo>
                  <a:pt x="15925" y="8158"/>
                </a:lnTo>
                <a:lnTo>
                  <a:pt x="16001" y="8161"/>
                </a:lnTo>
                <a:lnTo>
                  <a:pt x="16077" y="8169"/>
                </a:lnTo>
                <a:lnTo>
                  <a:pt x="16145" y="8183"/>
                </a:lnTo>
                <a:lnTo>
                  <a:pt x="16204" y="8205"/>
                </a:lnTo>
                <a:lnTo>
                  <a:pt x="16247" y="8231"/>
                </a:lnTo>
                <a:lnTo>
                  <a:pt x="16289" y="8260"/>
                </a:lnTo>
                <a:lnTo>
                  <a:pt x="16314" y="8293"/>
                </a:lnTo>
                <a:lnTo>
                  <a:pt x="16323" y="8326"/>
                </a:lnTo>
                <a:lnTo>
                  <a:pt x="16323" y="8615"/>
                </a:lnTo>
                <a:lnTo>
                  <a:pt x="16314" y="8641"/>
                </a:lnTo>
                <a:lnTo>
                  <a:pt x="16306" y="8663"/>
                </a:lnTo>
                <a:lnTo>
                  <a:pt x="16289" y="8681"/>
                </a:lnTo>
                <a:lnTo>
                  <a:pt x="16272" y="8703"/>
                </a:lnTo>
                <a:lnTo>
                  <a:pt x="16424" y="8710"/>
                </a:lnTo>
                <a:lnTo>
                  <a:pt x="16577" y="8725"/>
                </a:lnTo>
                <a:lnTo>
                  <a:pt x="16721" y="8740"/>
                </a:lnTo>
                <a:lnTo>
                  <a:pt x="16848" y="8758"/>
                </a:lnTo>
                <a:lnTo>
                  <a:pt x="16984" y="8780"/>
                </a:lnTo>
                <a:lnTo>
                  <a:pt x="17111" y="8802"/>
                </a:lnTo>
                <a:lnTo>
                  <a:pt x="17212" y="8831"/>
                </a:lnTo>
                <a:lnTo>
                  <a:pt x="17314" y="8857"/>
                </a:lnTo>
                <a:lnTo>
                  <a:pt x="17416" y="8890"/>
                </a:lnTo>
                <a:lnTo>
                  <a:pt x="17500" y="8919"/>
                </a:lnTo>
                <a:lnTo>
                  <a:pt x="17568" y="8952"/>
                </a:lnTo>
                <a:lnTo>
                  <a:pt x="17627" y="8988"/>
                </a:lnTo>
                <a:lnTo>
                  <a:pt x="17678" y="9025"/>
                </a:lnTo>
                <a:lnTo>
                  <a:pt x="17704" y="9062"/>
                </a:lnTo>
                <a:lnTo>
                  <a:pt x="17737" y="9098"/>
                </a:lnTo>
                <a:lnTo>
                  <a:pt x="17737" y="9160"/>
                </a:lnTo>
                <a:lnTo>
                  <a:pt x="17729" y="9186"/>
                </a:lnTo>
                <a:lnTo>
                  <a:pt x="17720" y="9204"/>
                </a:lnTo>
                <a:lnTo>
                  <a:pt x="17695" y="9230"/>
                </a:lnTo>
                <a:lnTo>
                  <a:pt x="17653" y="9270"/>
                </a:lnTo>
                <a:lnTo>
                  <a:pt x="17593" y="9310"/>
                </a:lnTo>
                <a:lnTo>
                  <a:pt x="17509" y="9351"/>
                </a:lnTo>
                <a:lnTo>
                  <a:pt x="17416" y="9387"/>
                </a:lnTo>
                <a:lnTo>
                  <a:pt x="17305" y="9424"/>
                </a:lnTo>
                <a:lnTo>
                  <a:pt x="17187" y="9457"/>
                </a:lnTo>
                <a:lnTo>
                  <a:pt x="17051" y="9486"/>
                </a:lnTo>
                <a:lnTo>
                  <a:pt x="16907" y="9508"/>
                </a:lnTo>
                <a:lnTo>
                  <a:pt x="16755" y="9530"/>
                </a:lnTo>
                <a:lnTo>
                  <a:pt x="16594" y="9552"/>
                </a:lnTo>
                <a:lnTo>
                  <a:pt x="16424" y="9567"/>
                </a:lnTo>
                <a:lnTo>
                  <a:pt x="16238" y="9574"/>
                </a:lnTo>
                <a:lnTo>
                  <a:pt x="16052" y="9585"/>
                </a:lnTo>
                <a:lnTo>
                  <a:pt x="14137" y="9585"/>
                </a:lnTo>
                <a:lnTo>
                  <a:pt x="14129" y="9962"/>
                </a:lnTo>
                <a:lnTo>
                  <a:pt x="14120" y="10328"/>
                </a:lnTo>
                <a:lnTo>
                  <a:pt x="14120" y="10683"/>
                </a:lnTo>
                <a:lnTo>
                  <a:pt x="14129" y="11020"/>
                </a:lnTo>
                <a:lnTo>
                  <a:pt x="14137" y="11345"/>
                </a:lnTo>
                <a:lnTo>
                  <a:pt x="14154" y="11656"/>
                </a:lnTo>
                <a:lnTo>
                  <a:pt x="14180" y="11956"/>
                </a:lnTo>
                <a:lnTo>
                  <a:pt x="14222" y="12249"/>
                </a:lnTo>
                <a:lnTo>
                  <a:pt x="14256" y="12527"/>
                </a:lnTo>
                <a:lnTo>
                  <a:pt x="14307" y="12795"/>
                </a:lnTo>
                <a:lnTo>
                  <a:pt x="14358" y="13054"/>
                </a:lnTo>
                <a:lnTo>
                  <a:pt x="14408" y="13300"/>
                </a:lnTo>
                <a:lnTo>
                  <a:pt x="14476" y="13534"/>
                </a:lnTo>
                <a:lnTo>
                  <a:pt x="14544" y="13761"/>
                </a:lnTo>
                <a:lnTo>
                  <a:pt x="14620" y="13980"/>
                </a:lnTo>
                <a:lnTo>
                  <a:pt x="14696" y="14189"/>
                </a:lnTo>
                <a:lnTo>
                  <a:pt x="14773" y="14390"/>
                </a:lnTo>
                <a:lnTo>
                  <a:pt x="14857" y="14584"/>
                </a:lnTo>
                <a:lnTo>
                  <a:pt x="14959" y="14767"/>
                </a:lnTo>
                <a:lnTo>
                  <a:pt x="15052" y="14947"/>
                </a:lnTo>
                <a:lnTo>
                  <a:pt x="15145" y="15115"/>
                </a:lnTo>
                <a:lnTo>
                  <a:pt x="15239" y="15280"/>
                </a:lnTo>
                <a:lnTo>
                  <a:pt x="15349" y="15437"/>
                </a:lnTo>
                <a:lnTo>
                  <a:pt x="15459" y="15587"/>
                </a:lnTo>
                <a:lnTo>
                  <a:pt x="15560" y="15737"/>
                </a:lnTo>
                <a:lnTo>
                  <a:pt x="15679" y="15876"/>
                </a:lnTo>
                <a:lnTo>
                  <a:pt x="15806" y="16012"/>
                </a:lnTo>
                <a:lnTo>
                  <a:pt x="15916" y="16143"/>
                </a:lnTo>
                <a:lnTo>
                  <a:pt x="16043" y="16271"/>
                </a:lnTo>
                <a:lnTo>
                  <a:pt x="16162" y="16396"/>
                </a:lnTo>
                <a:lnTo>
                  <a:pt x="16289" y="16513"/>
                </a:lnTo>
                <a:lnTo>
                  <a:pt x="16416" y="16634"/>
                </a:lnTo>
                <a:lnTo>
                  <a:pt x="16526" y="16634"/>
                </a:lnTo>
                <a:lnTo>
                  <a:pt x="16645" y="16641"/>
                </a:lnTo>
                <a:lnTo>
                  <a:pt x="16746" y="16652"/>
                </a:lnTo>
                <a:lnTo>
                  <a:pt x="16950" y="16689"/>
                </a:lnTo>
                <a:lnTo>
                  <a:pt x="17043" y="16714"/>
                </a:lnTo>
                <a:lnTo>
                  <a:pt x="17128" y="16743"/>
                </a:lnTo>
                <a:lnTo>
                  <a:pt x="17280" y="16809"/>
                </a:lnTo>
                <a:lnTo>
                  <a:pt x="17348" y="16846"/>
                </a:lnTo>
                <a:lnTo>
                  <a:pt x="17399" y="16886"/>
                </a:lnTo>
                <a:lnTo>
                  <a:pt x="17449" y="16930"/>
                </a:lnTo>
                <a:lnTo>
                  <a:pt x="17492" y="16974"/>
                </a:lnTo>
                <a:lnTo>
                  <a:pt x="17509" y="17018"/>
                </a:lnTo>
                <a:lnTo>
                  <a:pt x="17526" y="17069"/>
                </a:lnTo>
                <a:lnTo>
                  <a:pt x="17534" y="17117"/>
                </a:lnTo>
                <a:lnTo>
                  <a:pt x="17526" y="17164"/>
                </a:lnTo>
                <a:lnTo>
                  <a:pt x="17517" y="17205"/>
                </a:lnTo>
                <a:lnTo>
                  <a:pt x="17500" y="17245"/>
                </a:lnTo>
                <a:lnTo>
                  <a:pt x="17432" y="17318"/>
                </a:lnTo>
                <a:lnTo>
                  <a:pt x="17390" y="17358"/>
                </a:lnTo>
                <a:lnTo>
                  <a:pt x="17339" y="17395"/>
                </a:lnTo>
                <a:lnTo>
                  <a:pt x="17280" y="17424"/>
                </a:lnTo>
                <a:lnTo>
                  <a:pt x="17221" y="17457"/>
                </a:lnTo>
                <a:lnTo>
                  <a:pt x="17153" y="17483"/>
                </a:lnTo>
                <a:lnTo>
                  <a:pt x="17077" y="17508"/>
                </a:lnTo>
                <a:lnTo>
                  <a:pt x="17000" y="17530"/>
                </a:lnTo>
                <a:lnTo>
                  <a:pt x="16924" y="17549"/>
                </a:lnTo>
                <a:lnTo>
                  <a:pt x="16840" y="17571"/>
                </a:lnTo>
                <a:lnTo>
                  <a:pt x="16746" y="17582"/>
                </a:lnTo>
                <a:lnTo>
                  <a:pt x="16662" y="17596"/>
                </a:lnTo>
                <a:lnTo>
                  <a:pt x="16670" y="17688"/>
                </a:lnTo>
                <a:lnTo>
                  <a:pt x="17170" y="17863"/>
                </a:lnTo>
                <a:lnTo>
                  <a:pt x="17678" y="18039"/>
                </a:lnTo>
                <a:lnTo>
                  <a:pt x="18195" y="18218"/>
                </a:lnTo>
                <a:lnTo>
                  <a:pt x="18695" y="18394"/>
                </a:lnTo>
                <a:lnTo>
                  <a:pt x="19203" y="18566"/>
                </a:lnTo>
                <a:lnTo>
                  <a:pt x="19711" y="18745"/>
                </a:lnTo>
                <a:lnTo>
                  <a:pt x="20728" y="19097"/>
                </a:lnTo>
                <a:lnTo>
                  <a:pt x="20829" y="19148"/>
                </a:lnTo>
                <a:lnTo>
                  <a:pt x="20922" y="19196"/>
                </a:lnTo>
                <a:lnTo>
                  <a:pt x="21016" y="19250"/>
                </a:lnTo>
                <a:lnTo>
                  <a:pt x="21092" y="19302"/>
                </a:lnTo>
                <a:lnTo>
                  <a:pt x="21143" y="19360"/>
                </a:lnTo>
                <a:lnTo>
                  <a:pt x="21193" y="19415"/>
                </a:lnTo>
                <a:lnTo>
                  <a:pt x="21219" y="19477"/>
                </a:lnTo>
                <a:lnTo>
                  <a:pt x="21227" y="19540"/>
                </a:lnTo>
                <a:lnTo>
                  <a:pt x="21227" y="19598"/>
                </a:lnTo>
                <a:lnTo>
                  <a:pt x="21210" y="19664"/>
                </a:lnTo>
                <a:lnTo>
                  <a:pt x="21168" y="19737"/>
                </a:lnTo>
                <a:lnTo>
                  <a:pt x="21100" y="19807"/>
                </a:lnTo>
                <a:lnTo>
                  <a:pt x="21016" y="19880"/>
                </a:lnTo>
                <a:lnTo>
                  <a:pt x="20905" y="19957"/>
                </a:lnTo>
                <a:lnTo>
                  <a:pt x="20770" y="20041"/>
                </a:lnTo>
                <a:lnTo>
                  <a:pt x="20609" y="20121"/>
                </a:lnTo>
                <a:lnTo>
                  <a:pt x="20397" y="20121"/>
                </a:lnTo>
                <a:lnTo>
                  <a:pt x="20397" y="20140"/>
                </a:lnTo>
                <a:lnTo>
                  <a:pt x="20753" y="20140"/>
                </a:lnTo>
                <a:lnTo>
                  <a:pt x="20922" y="20147"/>
                </a:lnTo>
                <a:lnTo>
                  <a:pt x="20999" y="20158"/>
                </a:lnTo>
                <a:lnTo>
                  <a:pt x="21092" y="20176"/>
                </a:lnTo>
                <a:lnTo>
                  <a:pt x="21151" y="20191"/>
                </a:lnTo>
                <a:lnTo>
                  <a:pt x="21227" y="20213"/>
                </a:lnTo>
                <a:lnTo>
                  <a:pt x="21287" y="20242"/>
                </a:lnTo>
                <a:lnTo>
                  <a:pt x="21354" y="20268"/>
                </a:lnTo>
                <a:lnTo>
                  <a:pt x="21456" y="20334"/>
                </a:lnTo>
                <a:lnTo>
                  <a:pt x="21498" y="20370"/>
                </a:lnTo>
                <a:lnTo>
                  <a:pt x="21532" y="20407"/>
                </a:lnTo>
                <a:lnTo>
                  <a:pt x="21566" y="20447"/>
                </a:lnTo>
                <a:lnTo>
                  <a:pt x="21583" y="20487"/>
                </a:lnTo>
                <a:lnTo>
                  <a:pt x="21592" y="20535"/>
                </a:lnTo>
                <a:lnTo>
                  <a:pt x="21600" y="20579"/>
                </a:lnTo>
                <a:lnTo>
                  <a:pt x="21600" y="21164"/>
                </a:lnTo>
                <a:lnTo>
                  <a:pt x="21592" y="21208"/>
                </a:lnTo>
                <a:lnTo>
                  <a:pt x="21583" y="21249"/>
                </a:lnTo>
                <a:lnTo>
                  <a:pt x="21566" y="21293"/>
                </a:lnTo>
                <a:lnTo>
                  <a:pt x="21498" y="21373"/>
                </a:lnTo>
                <a:lnTo>
                  <a:pt x="21456" y="21406"/>
                </a:lnTo>
                <a:lnTo>
                  <a:pt x="21405" y="21443"/>
                </a:lnTo>
                <a:lnTo>
                  <a:pt x="21354" y="21472"/>
                </a:lnTo>
                <a:lnTo>
                  <a:pt x="21227" y="21527"/>
                </a:lnTo>
                <a:lnTo>
                  <a:pt x="21151" y="21549"/>
                </a:lnTo>
                <a:lnTo>
                  <a:pt x="21092" y="21567"/>
                </a:lnTo>
                <a:lnTo>
                  <a:pt x="20999" y="21582"/>
                </a:lnTo>
                <a:lnTo>
                  <a:pt x="20922" y="21593"/>
                </a:lnTo>
                <a:lnTo>
                  <a:pt x="20838" y="21600"/>
                </a:lnTo>
                <a:lnTo>
                  <a:pt x="762" y="21600"/>
                </a:lnTo>
                <a:lnTo>
                  <a:pt x="678" y="21593"/>
                </a:lnTo>
                <a:lnTo>
                  <a:pt x="601" y="21582"/>
                </a:lnTo>
                <a:lnTo>
                  <a:pt x="525" y="21567"/>
                </a:lnTo>
                <a:lnTo>
                  <a:pt x="449" y="21549"/>
                </a:lnTo>
                <a:lnTo>
                  <a:pt x="381" y="21527"/>
                </a:lnTo>
                <a:lnTo>
                  <a:pt x="313" y="21501"/>
                </a:lnTo>
                <a:lnTo>
                  <a:pt x="263" y="21472"/>
                </a:lnTo>
                <a:lnTo>
                  <a:pt x="203" y="21443"/>
                </a:lnTo>
                <a:lnTo>
                  <a:pt x="152" y="21406"/>
                </a:lnTo>
                <a:lnTo>
                  <a:pt x="110" y="21373"/>
                </a:lnTo>
                <a:lnTo>
                  <a:pt x="68" y="21333"/>
                </a:lnTo>
                <a:lnTo>
                  <a:pt x="42" y="21293"/>
                </a:lnTo>
                <a:lnTo>
                  <a:pt x="25" y="21249"/>
                </a:lnTo>
                <a:lnTo>
                  <a:pt x="8" y="21208"/>
                </a:lnTo>
                <a:lnTo>
                  <a:pt x="0" y="21164"/>
                </a:lnTo>
                <a:lnTo>
                  <a:pt x="0" y="20579"/>
                </a:lnTo>
                <a:lnTo>
                  <a:pt x="8" y="20535"/>
                </a:lnTo>
                <a:lnTo>
                  <a:pt x="25" y="20487"/>
                </a:lnTo>
                <a:lnTo>
                  <a:pt x="42" y="20447"/>
                </a:lnTo>
                <a:lnTo>
                  <a:pt x="68" y="20407"/>
                </a:lnTo>
                <a:lnTo>
                  <a:pt x="152" y="20334"/>
                </a:lnTo>
                <a:lnTo>
                  <a:pt x="203" y="20301"/>
                </a:lnTo>
                <a:lnTo>
                  <a:pt x="263" y="20268"/>
                </a:lnTo>
                <a:lnTo>
                  <a:pt x="313" y="20242"/>
                </a:lnTo>
                <a:lnTo>
                  <a:pt x="381" y="20213"/>
                </a:lnTo>
                <a:lnTo>
                  <a:pt x="449" y="20191"/>
                </a:lnTo>
                <a:lnTo>
                  <a:pt x="525" y="20176"/>
                </a:lnTo>
                <a:lnTo>
                  <a:pt x="601" y="20158"/>
                </a:lnTo>
                <a:lnTo>
                  <a:pt x="678" y="20147"/>
                </a:lnTo>
                <a:lnTo>
                  <a:pt x="847" y="20140"/>
                </a:lnTo>
                <a:lnTo>
                  <a:pt x="1220" y="20140"/>
                </a:lnTo>
                <a:lnTo>
                  <a:pt x="1220" y="20121"/>
                </a:lnTo>
                <a:lnTo>
                  <a:pt x="991" y="20121"/>
                </a:lnTo>
                <a:lnTo>
                  <a:pt x="830" y="20041"/>
                </a:lnTo>
                <a:lnTo>
                  <a:pt x="695" y="19957"/>
                </a:lnTo>
                <a:lnTo>
                  <a:pt x="593" y="19880"/>
                </a:lnTo>
                <a:lnTo>
                  <a:pt x="508" y="19807"/>
                </a:lnTo>
                <a:lnTo>
                  <a:pt x="440" y="19737"/>
                </a:lnTo>
                <a:lnTo>
                  <a:pt x="407" y="19664"/>
                </a:lnTo>
                <a:lnTo>
                  <a:pt x="373" y="19598"/>
                </a:lnTo>
                <a:lnTo>
                  <a:pt x="373" y="19540"/>
                </a:lnTo>
                <a:lnTo>
                  <a:pt x="381" y="19477"/>
                </a:lnTo>
                <a:lnTo>
                  <a:pt x="415" y="19415"/>
                </a:lnTo>
                <a:lnTo>
                  <a:pt x="457" y="19360"/>
                </a:lnTo>
                <a:lnTo>
                  <a:pt x="517" y="19302"/>
                </a:lnTo>
                <a:lnTo>
                  <a:pt x="593" y="19250"/>
                </a:lnTo>
                <a:lnTo>
                  <a:pt x="678" y="19196"/>
                </a:lnTo>
                <a:lnTo>
                  <a:pt x="771" y="19148"/>
                </a:lnTo>
                <a:lnTo>
                  <a:pt x="881" y="19097"/>
                </a:lnTo>
                <a:lnTo>
                  <a:pt x="1381" y="18921"/>
                </a:lnTo>
                <a:lnTo>
                  <a:pt x="1897" y="18745"/>
                </a:lnTo>
                <a:lnTo>
                  <a:pt x="2406" y="18566"/>
                </a:lnTo>
                <a:lnTo>
                  <a:pt x="2905" y="18394"/>
                </a:lnTo>
                <a:lnTo>
                  <a:pt x="3422" y="18218"/>
                </a:lnTo>
                <a:lnTo>
                  <a:pt x="3930" y="18039"/>
                </a:lnTo>
                <a:lnTo>
                  <a:pt x="4430" y="17863"/>
                </a:lnTo>
                <a:lnTo>
                  <a:pt x="4938" y="17688"/>
                </a:lnTo>
                <a:lnTo>
                  <a:pt x="4955" y="17596"/>
                </a:lnTo>
                <a:lnTo>
                  <a:pt x="4862" y="17582"/>
                </a:lnTo>
                <a:lnTo>
                  <a:pt x="4777" y="17571"/>
                </a:lnTo>
                <a:lnTo>
                  <a:pt x="4684" y="17549"/>
                </a:lnTo>
                <a:lnTo>
                  <a:pt x="4600" y="17530"/>
                </a:lnTo>
                <a:lnTo>
                  <a:pt x="4523" y="17508"/>
                </a:lnTo>
                <a:lnTo>
                  <a:pt x="4447" y="17483"/>
                </a:lnTo>
                <a:lnTo>
                  <a:pt x="4388" y="17457"/>
                </a:lnTo>
                <a:lnTo>
                  <a:pt x="4328" y="17424"/>
                </a:lnTo>
                <a:lnTo>
                  <a:pt x="4269" y="17395"/>
                </a:lnTo>
                <a:lnTo>
                  <a:pt x="4218" y="17358"/>
                </a:lnTo>
                <a:lnTo>
                  <a:pt x="4176" y="17318"/>
                </a:lnTo>
                <a:lnTo>
                  <a:pt x="4134" y="17281"/>
                </a:lnTo>
                <a:lnTo>
                  <a:pt x="4108" y="17245"/>
                </a:lnTo>
                <a:lnTo>
                  <a:pt x="4091" y="17205"/>
                </a:lnTo>
                <a:lnTo>
                  <a:pt x="4083" y="17164"/>
                </a:lnTo>
                <a:lnTo>
                  <a:pt x="4066" y="17117"/>
                </a:lnTo>
                <a:lnTo>
                  <a:pt x="4083" y="17069"/>
                </a:lnTo>
                <a:lnTo>
                  <a:pt x="4100" y="17018"/>
                </a:lnTo>
                <a:lnTo>
                  <a:pt x="4125" y="16974"/>
                </a:lnTo>
                <a:lnTo>
                  <a:pt x="4210" y="16886"/>
                </a:lnTo>
                <a:lnTo>
                  <a:pt x="4269" y="16846"/>
                </a:lnTo>
                <a:lnTo>
                  <a:pt x="4328" y="16809"/>
                </a:lnTo>
                <a:lnTo>
                  <a:pt x="4481" y="16743"/>
                </a:lnTo>
                <a:lnTo>
                  <a:pt x="4566" y="16714"/>
                </a:lnTo>
                <a:lnTo>
                  <a:pt x="4659" y="16689"/>
                </a:lnTo>
                <a:lnTo>
                  <a:pt x="4862" y="16652"/>
                </a:lnTo>
                <a:lnTo>
                  <a:pt x="4972" y="16641"/>
                </a:lnTo>
                <a:lnTo>
                  <a:pt x="5082" y="16634"/>
                </a:lnTo>
                <a:lnTo>
                  <a:pt x="5192" y="16634"/>
                </a:lnTo>
                <a:lnTo>
                  <a:pt x="5328" y="16513"/>
                </a:lnTo>
                <a:lnTo>
                  <a:pt x="5447" y="16396"/>
                </a:lnTo>
                <a:lnTo>
                  <a:pt x="5574" y="16271"/>
                </a:lnTo>
                <a:lnTo>
                  <a:pt x="5692" y="16143"/>
                </a:lnTo>
                <a:lnTo>
                  <a:pt x="5811" y="16012"/>
                </a:lnTo>
                <a:lnTo>
                  <a:pt x="5929" y="15876"/>
                </a:lnTo>
                <a:lnTo>
                  <a:pt x="6040" y="15737"/>
                </a:lnTo>
                <a:lnTo>
                  <a:pt x="6260" y="15437"/>
                </a:lnTo>
                <a:lnTo>
                  <a:pt x="6361" y="15280"/>
                </a:lnTo>
                <a:lnTo>
                  <a:pt x="6463" y="15115"/>
                </a:lnTo>
                <a:lnTo>
                  <a:pt x="6565" y="14947"/>
                </a:lnTo>
                <a:lnTo>
                  <a:pt x="6658" y="14767"/>
                </a:lnTo>
                <a:lnTo>
                  <a:pt x="6743" y="14584"/>
                </a:lnTo>
                <a:lnTo>
                  <a:pt x="6827" y="14390"/>
                </a:lnTo>
                <a:lnTo>
                  <a:pt x="6920" y="14189"/>
                </a:lnTo>
                <a:lnTo>
                  <a:pt x="6997" y="13980"/>
                </a:lnTo>
                <a:lnTo>
                  <a:pt x="7056" y="13761"/>
                </a:lnTo>
                <a:lnTo>
                  <a:pt x="7124" y="13534"/>
                </a:lnTo>
                <a:lnTo>
                  <a:pt x="7192" y="13300"/>
                </a:lnTo>
                <a:lnTo>
                  <a:pt x="7251" y="13054"/>
                </a:lnTo>
                <a:lnTo>
                  <a:pt x="7302" y="12795"/>
                </a:lnTo>
                <a:lnTo>
                  <a:pt x="7344" y="12527"/>
                </a:lnTo>
                <a:lnTo>
                  <a:pt x="7386" y="12249"/>
                </a:lnTo>
                <a:lnTo>
                  <a:pt x="7420" y="11956"/>
                </a:lnTo>
                <a:lnTo>
                  <a:pt x="7454" y="11656"/>
                </a:lnTo>
                <a:lnTo>
                  <a:pt x="7471" y="11345"/>
                </a:lnTo>
                <a:lnTo>
                  <a:pt x="7480" y="11020"/>
                </a:lnTo>
                <a:lnTo>
                  <a:pt x="7488" y="10683"/>
                </a:lnTo>
                <a:lnTo>
                  <a:pt x="7488" y="9962"/>
                </a:lnTo>
                <a:lnTo>
                  <a:pt x="7471" y="9585"/>
                </a:lnTo>
                <a:lnTo>
                  <a:pt x="5557" y="9585"/>
                </a:lnTo>
                <a:lnTo>
                  <a:pt x="5370" y="9574"/>
                </a:lnTo>
                <a:lnTo>
                  <a:pt x="5192" y="9567"/>
                </a:lnTo>
                <a:lnTo>
                  <a:pt x="5023" y="9552"/>
                </a:lnTo>
                <a:lnTo>
                  <a:pt x="4854" y="9530"/>
                </a:lnTo>
                <a:lnTo>
                  <a:pt x="4701" y="9508"/>
                </a:lnTo>
                <a:lnTo>
                  <a:pt x="4557" y="9486"/>
                </a:lnTo>
                <a:lnTo>
                  <a:pt x="4422" y="9457"/>
                </a:lnTo>
                <a:lnTo>
                  <a:pt x="4295" y="9424"/>
                </a:lnTo>
                <a:lnTo>
                  <a:pt x="4193" y="9387"/>
                </a:lnTo>
                <a:lnTo>
                  <a:pt x="4100" y="9351"/>
                </a:lnTo>
                <a:lnTo>
                  <a:pt x="4024" y="9310"/>
                </a:lnTo>
                <a:lnTo>
                  <a:pt x="3956" y="9270"/>
                </a:lnTo>
                <a:lnTo>
                  <a:pt x="3905" y="9230"/>
                </a:lnTo>
                <a:lnTo>
                  <a:pt x="3888" y="9204"/>
                </a:lnTo>
                <a:lnTo>
                  <a:pt x="3880" y="9186"/>
                </a:lnTo>
                <a:lnTo>
                  <a:pt x="3871" y="9160"/>
                </a:lnTo>
                <a:lnTo>
                  <a:pt x="3871" y="9138"/>
                </a:lnTo>
                <a:lnTo>
                  <a:pt x="3880" y="9098"/>
                </a:lnTo>
                <a:lnTo>
                  <a:pt x="3896" y="9062"/>
                </a:lnTo>
                <a:lnTo>
                  <a:pt x="3981" y="8988"/>
                </a:lnTo>
                <a:lnTo>
                  <a:pt x="4040" y="8952"/>
                </a:lnTo>
                <a:lnTo>
                  <a:pt x="4117" y="8919"/>
                </a:lnTo>
                <a:lnTo>
                  <a:pt x="4193" y="8890"/>
                </a:lnTo>
                <a:lnTo>
                  <a:pt x="4286" y="8857"/>
                </a:lnTo>
                <a:lnTo>
                  <a:pt x="4396" y="8831"/>
                </a:lnTo>
                <a:lnTo>
                  <a:pt x="4506" y="8802"/>
                </a:lnTo>
                <a:lnTo>
                  <a:pt x="4625" y="8780"/>
                </a:lnTo>
                <a:lnTo>
                  <a:pt x="4752" y="8758"/>
                </a:lnTo>
                <a:lnTo>
                  <a:pt x="4888" y="8740"/>
                </a:lnTo>
                <a:lnTo>
                  <a:pt x="5032" y="8725"/>
                </a:lnTo>
                <a:lnTo>
                  <a:pt x="5184" y="8710"/>
                </a:lnTo>
                <a:lnTo>
                  <a:pt x="5336" y="8703"/>
                </a:lnTo>
                <a:lnTo>
                  <a:pt x="5320" y="8681"/>
                </a:lnTo>
                <a:lnTo>
                  <a:pt x="5294" y="8663"/>
                </a:lnTo>
                <a:lnTo>
                  <a:pt x="5286" y="8641"/>
                </a:lnTo>
                <a:lnTo>
                  <a:pt x="5286" y="8326"/>
                </a:lnTo>
                <a:lnTo>
                  <a:pt x="5294" y="8293"/>
                </a:lnTo>
                <a:lnTo>
                  <a:pt x="5320" y="8260"/>
                </a:lnTo>
                <a:lnTo>
                  <a:pt x="5353" y="8231"/>
                </a:lnTo>
                <a:lnTo>
                  <a:pt x="5404" y="8205"/>
                </a:lnTo>
                <a:lnTo>
                  <a:pt x="5464" y="8183"/>
                </a:lnTo>
                <a:lnTo>
                  <a:pt x="5523" y="8169"/>
                </a:lnTo>
                <a:lnTo>
                  <a:pt x="5599" y="8161"/>
                </a:lnTo>
                <a:lnTo>
                  <a:pt x="5675" y="8158"/>
                </a:lnTo>
                <a:lnTo>
                  <a:pt x="7352" y="8158"/>
                </a:lnTo>
                <a:lnTo>
                  <a:pt x="7344" y="8077"/>
                </a:lnTo>
                <a:lnTo>
                  <a:pt x="7344" y="8000"/>
                </a:lnTo>
                <a:lnTo>
                  <a:pt x="7336" y="7920"/>
                </a:lnTo>
                <a:lnTo>
                  <a:pt x="7327" y="7843"/>
                </a:lnTo>
                <a:lnTo>
                  <a:pt x="7302" y="7601"/>
                </a:lnTo>
                <a:lnTo>
                  <a:pt x="7285" y="7521"/>
                </a:lnTo>
                <a:lnTo>
                  <a:pt x="6726" y="7521"/>
                </a:lnTo>
                <a:lnTo>
                  <a:pt x="6522" y="7510"/>
                </a:lnTo>
                <a:lnTo>
                  <a:pt x="6472" y="7499"/>
                </a:lnTo>
                <a:lnTo>
                  <a:pt x="6412" y="7488"/>
                </a:lnTo>
                <a:lnTo>
                  <a:pt x="6361" y="7473"/>
                </a:lnTo>
                <a:lnTo>
                  <a:pt x="6311" y="7455"/>
                </a:lnTo>
                <a:lnTo>
                  <a:pt x="6268" y="7440"/>
                </a:lnTo>
                <a:lnTo>
                  <a:pt x="6226" y="7418"/>
                </a:lnTo>
                <a:lnTo>
                  <a:pt x="6184" y="7400"/>
                </a:lnTo>
                <a:lnTo>
                  <a:pt x="6158" y="7374"/>
                </a:lnTo>
                <a:lnTo>
                  <a:pt x="6124" y="7349"/>
                </a:lnTo>
                <a:lnTo>
                  <a:pt x="6090" y="7298"/>
                </a:lnTo>
                <a:lnTo>
                  <a:pt x="6082" y="7272"/>
                </a:lnTo>
                <a:lnTo>
                  <a:pt x="6082" y="7213"/>
                </a:lnTo>
                <a:lnTo>
                  <a:pt x="6090" y="7184"/>
                </a:lnTo>
                <a:lnTo>
                  <a:pt x="6107" y="7155"/>
                </a:lnTo>
                <a:lnTo>
                  <a:pt x="6124" y="7133"/>
                </a:lnTo>
                <a:lnTo>
                  <a:pt x="6158" y="7107"/>
                </a:lnTo>
                <a:lnTo>
                  <a:pt x="6184" y="7085"/>
                </a:lnTo>
                <a:lnTo>
                  <a:pt x="6226" y="7060"/>
                </a:lnTo>
                <a:lnTo>
                  <a:pt x="6268" y="7045"/>
                </a:lnTo>
                <a:lnTo>
                  <a:pt x="6311" y="7023"/>
                </a:lnTo>
                <a:lnTo>
                  <a:pt x="6412" y="6994"/>
                </a:lnTo>
                <a:lnTo>
                  <a:pt x="6472" y="6983"/>
                </a:lnTo>
                <a:lnTo>
                  <a:pt x="6522" y="6976"/>
                </a:lnTo>
                <a:lnTo>
                  <a:pt x="6658" y="6961"/>
                </a:lnTo>
                <a:lnTo>
                  <a:pt x="6726" y="6961"/>
                </a:lnTo>
                <a:close/>
              </a:path>
            </a:pathLst>
          </a:custGeom>
          <a:solidFill>
            <a:srgbClr val="418AE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739469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내용 개체 틀 21">
            <a:extLst>
              <a:ext uri="{FF2B5EF4-FFF2-40B4-BE49-F238E27FC236}">
                <a16:creationId xmlns:a16="http://schemas.microsoft.com/office/drawing/2014/main" id="{7F49858C-6041-46F6-C557-A5909DD78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0" y="1409700"/>
            <a:ext cx="11168634" cy="3862388"/>
          </a:xfrm>
        </p:spPr>
        <p:txBody>
          <a:bodyPr/>
          <a:lstStyle/>
          <a:p>
            <a:r>
              <a:rPr lang="ko-KR" altLang="en-US" dirty="0"/>
              <a:t>미래교육 플랫폼</a:t>
            </a:r>
            <a:r>
              <a:rPr lang="en-US" altLang="ko-KR" dirty="0"/>
              <a:t>, </a:t>
            </a:r>
            <a:r>
              <a:rPr lang="ko-KR" altLang="en-US" dirty="0"/>
              <a:t>인공지능</a:t>
            </a:r>
            <a:r>
              <a:rPr lang="en-US" altLang="ko-KR" dirty="0"/>
              <a:t>, </a:t>
            </a:r>
            <a:r>
              <a:rPr lang="ko-KR" altLang="en-US" dirty="0"/>
              <a:t>빅데이터 분석</a:t>
            </a:r>
            <a:r>
              <a:rPr lang="en-US" altLang="ko-KR" dirty="0"/>
              <a:t> </a:t>
            </a:r>
            <a:r>
              <a:rPr lang="ko-KR" altLang="en-US" dirty="0"/>
              <a:t>분야의</a:t>
            </a:r>
            <a:br>
              <a:rPr lang="en-US" altLang="ko-KR" dirty="0"/>
            </a:br>
            <a:r>
              <a:rPr lang="ko-KR" altLang="en-US" dirty="0">
                <a:solidFill>
                  <a:srgbClr val="418AE8"/>
                </a:solidFill>
              </a:rPr>
              <a:t>핵심 기술</a:t>
            </a:r>
            <a:r>
              <a:rPr lang="ko-KR" altLang="en-US" dirty="0"/>
              <a:t>을 보유하고 있습니다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E9F42B6E-BC88-FE5E-6ED2-B230CDF78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회사 소개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6183B7-0E0D-BBE4-B328-9F8F49FD9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20</a:t>
            </a:fld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4C038F-22D1-6A11-5034-9F4F52A8BEDF}"/>
              </a:ext>
            </a:extLst>
          </p:cNvPr>
          <p:cNvSpPr txBox="1"/>
          <p:nvPr/>
        </p:nvSpPr>
        <p:spPr>
          <a:xfrm>
            <a:off x="4873419" y="3684270"/>
            <a:ext cx="2613231" cy="2962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150000"/>
              </a:lnSpc>
              <a:defRPr sz="1600" b="0" spc="0">
                <a:ln w="0"/>
                <a:solidFill>
                  <a:srgbClr val="344D9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페이북 OTF ExtraBold" panose="00000800000000000000" pitchFamily="50" charset="-127"/>
                <a:ea typeface="페이북 OTF ExtraBold" panose="00000800000000000000" pitchFamily="50" charset="-127"/>
              </a:defRPr>
            </a:lvl1pPr>
          </a:lstStyle>
          <a:p>
            <a:r>
              <a:rPr lang="en-US" altLang="ko-KR" sz="1400" dirty="0"/>
              <a:t>ARTIFICIAL INTELLIGENCE</a:t>
            </a:r>
            <a:endParaRPr lang="ko-KR" altLang="en-US" sz="1400" dirty="0"/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B78F6611-F357-B9E7-0D5D-EC8645296AED}"/>
              </a:ext>
            </a:extLst>
          </p:cNvPr>
          <p:cNvGrpSpPr/>
          <p:nvPr/>
        </p:nvGrpSpPr>
        <p:grpSpPr>
          <a:xfrm>
            <a:off x="4921694" y="4702512"/>
            <a:ext cx="2516680" cy="1936633"/>
            <a:chOff x="4828345" y="4561535"/>
            <a:chExt cx="2516680" cy="1936633"/>
          </a:xfrm>
          <a:gradFill>
            <a:gsLst>
              <a:gs pos="0">
                <a:srgbClr val="418AE8"/>
              </a:gs>
              <a:gs pos="100000">
                <a:srgbClr val="009DD9"/>
              </a:gs>
            </a:gsLst>
            <a:lin ang="16200000" scaled="1"/>
          </a:gradFill>
        </p:grpSpPr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9221588F-6D69-02F4-055F-5243E253B007}"/>
                </a:ext>
              </a:extLst>
            </p:cNvPr>
            <p:cNvSpPr/>
            <p:nvPr/>
          </p:nvSpPr>
          <p:spPr>
            <a:xfrm>
              <a:off x="4828345" y="4561535"/>
              <a:ext cx="2516680" cy="4320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이기종</a:t>
              </a:r>
              <a:r>
                <a:rPr lang="en-US" altLang="ko-KR" sz="1100"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/</a:t>
              </a:r>
              <a:r>
                <a:rPr lang="ko-KR" altLang="en-US" sz="1100" err="1"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멀티모달</a:t>
              </a:r>
              <a:r>
                <a:rPr lang="ko-KR" altLang="en-US" sz="1100"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 데이터 수집 </a:t>
              </a:r>
              <a:br>
                <a:rPr lang="en-US" altLang="ko-KR" sz="1100"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</a:br>
              <a:r>
                <a:rPr lang="ko-KR" altLang="en-US" sz="1100"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및 통합 처리 기술</a:t>
              </a:r>
            </a:p>
          </p:txBody>
        </p:sp>
        <p:sp>
          <p:nvSpPr>
            <p:cNvPr id="15" name="사각형: 둥근 모서리 14">
              <a:extLst>
                <a:ext uri="{FF2B5EF4-FFF2-40B4-BE49-F238E27FC236}">
                  <a16:creationId xmlns:a16="http://schemas.microsoft.com/office/drawing/2014/main" id="{1ADC42EF-CC91-6BC6-5629-10121FEFA0CD}"/>
                </a:ext>
              </a:extLst>
            </p:cNvPr>
            <p:cNvSpPr/>
            <p:nvPr/>
          </p:nvSpPr>
          <p:spPr>
            <a:xfrm>
              <a:off x="4828345" y="5060887"/>
              <a:ext cx="2516680" cy="4320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빠른 데이터 접근 및 처리 기술</a:t>
              </a:r>
              <a:endParaRPr lang="en-US" altLang="ko-KR" sz="1100"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  <p:sp>
          <p:nvSpPr>
            <p:cNvPr id="16" name="사각형: 둥근 모서리 15">
              <a:extLst>
                <a:ext uri="{FF2B5EF4-FFF2-40B4-BE49-F238E27FC236}">
                  <a16:creationId xmlns:a16="http://schemas.microsoft.com/office/drawing/2014/main" id="{796B4624-6D46-F4C0-00ED-736A96906F52}"/>
                </a:ext>
              </a:extLst>
            </p:cNvPr>
            <p:cNvSpPr/>
            <p:nvPr/>
          </p:nvSpPr>
          <p:spPr>
            <a:xfrm>
              <a:off x="4828345" y="5560239"/>
              <a:ext cx="2516680" cy="4320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대량의 데이터 저장 및 관리 기술</a:t>
              </a:r>
              <a:endParaRPr lang="en-US" altLang="ko-KR" sz="1100"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  <p:sp>
          <p:nvSpPr>
            <p:cNvPr id="20" name="사각형: 둥근 모서리 19">
              <a:extLst>
                <a:ext uri="{FF2B5EF4-FFF2-40B4-BE49-F238E27FC236}">
                  <a16:creationId xmlns:a16="http://schemas.microsoft.com/office/drawing/2014/main" id="{8469C195-B38E-36D7-5508-C9BC2393D542}"/>
                </a:ext>
              </a:extLst>
            </p:cNvPr>
            <p:cNvSpPr/>
            <p:nvPr/>
          </p:nvSpPr>
          <p:spPr>
            <a:xfrm>
              <a:off x="4828345" y="6066168"/>
              <a:ext cx="2516680" cy="4320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인공지능 기반 </a:t>
              </a:r>
              <a:r>
                <a:rPr lang="ko-KR" altLang="en-US" sz="1100" err="1"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멀티모달</a:t>
              </a:r>
              <a:br>
                <a:rPr lang="en-US" altLang="ko-KR" sz="1100"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</a:br>
              <a:r>
                <a:rPr lang="ko-KR" altLang="en-US" sz="1100"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 데이터 분석 기술</a:t>
              </a:r>
              <a:endParaRPr lang="en-US" altLang="ko-KR" sz="1100"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0D604E70-2184-672C-58D1-35A420A6E293}"/>
              </a:ext>
            </a:extLst>
          </p:cNvPr>
          <p:cNvSpPr txBox="1"/>
          <p:nvPr/>
        </p:nvSpPr>
        <p:spPr>
          <a:xfrm>
            <a:off x="4803672" y="4114727"/>
            <a:ext cx="2752725" cy="519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00"/>
              </a:lnSpc>
            </a:pPr>
            <a:r>
              <a:rPr lang="ko-KR" altLang="en-US" sz="1300" spc="-122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수집한 데이터를 처리 및 분석하여</a:t>
            </a:r>
            <a:br>
              <a:rPr lang="en-US" altLang="ko-KR" sz="1300" spc="-122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</a:br>
            <a:r>
              <a:rPr lang="ko-KR" altLang="en-US" sz="1300" spc="-122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지식 추출</a:t>
            </a: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2F9D372A-3AA2-9551-DB52-2405A384082B}"/>
              </a:ext>
            </a:extLst>
          </p:cNvPr>
          <p:cNvCxnSpPr/>
          <p:nvPr/>
        </p:nvCxnSpPr>
        <p:spPr>
          <a:xfrm>
            <a:off x="5157202" y="4056094"/>
            <a:ext cx="2045665" cy="0"/>
          </a:xfrm>
          <a:prstGeom prst="line">
            <a:avLst/>
          </a:prstGeom>
          <a:ln w="28575">
            <a:solidFill>
              <a:srgbClr val="418A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그룹 6">
            <a:extLst>
              <a:ext uri="{FF2B5EF4-FFF2-40B4-BE49-F238E27FC236}">
                <a16:creationId xmlns:a16="http://schemas.microsoft.com/office/drawing/2014/main" id="{E91B3F56-485F-329F-F776-245FE78AE145}"/>
              </a:ext>
            </a:extLst>
          </p:cNvPr>
          <p:cNvGrpSpPr/>
          <p:nvPr/>
        </p:nvGrpSpPr>
        <p:grpSpPr>
          <a:xfrm>
            <a:off x="1484936" y="2854064"/>
            <a:ext cx="2752725" cy="3279152"/>
            <a:chOff x="8039019" y="2854064"/>
            <a:chExt cx="2752725" cy="3279152"/>
          </a:xfrm>
        </p:grpSpPr>
        <p:pic>
          <p:nvPicPr>
            <p:cNvPr id="54" name="그래픽 53" descr="모니터 윤곽선">
              <a:extLst>
                <a:ext uri="{FF2B5EF4-FFF2-40B4-BE49-F238E27FC236}">
                  <a16:creationId xmlns:a16="http://schemas.microsoft.com/office/drawing/2014/main" id="{0E7CB7CC-8699-89AF-1BCA-F7D5334AC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983381" y="2854064"/>
              <a:ext cx="864000" cy="86400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992F904-2DC9-BABF-0C9F-EF4998D8CC5F}"/>
                </a:ext>
              </a:extLst>
            </p:cNvPr>
            <p:cNvSpPr txBox="1"/>
            <p:nvPr/>
          </p:nvSpPr>
          <p:spPr>
            <a:xfrm>
              <a:off x="8162161" y="3684270"/>
              <a:ext cx="2506442" cy="2962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150000"/>
                </a:lnSpc>
                <a:defRPr sz="1600" b="0" spc="0">
                  <a:ln w="0"/>
                  <a:solidFill>
                    <a:srgbClr val="344D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페이북 OTF ExtraBold" panose="00000800000000000000" pitchFamily="50" charset="-127"/>
                  <a:ea typeface="페이북 OTF ExtraBold" panose="00000800000000000000" pitchFamily="50" charset="-127"/>
                </a:defRPr>
              </a:lvl1pPr>
            </a:lstStyle>
            <a:p>
              <a:r>
                <a:rPr lang="en-US" altLang="ko-KR" sz="1400" dirty="0"/>
                <a:t>FUTURE EDU PLATFORM</a:t>
              </a:r>
              <a:endParaRPr lang="ko-KR" altLang="en-US" sz="1400" dirty="0"/>
            </a:p>
          </p:txBody>
        </p: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CDB6A5B1-9FBC-5BCF-8D46-EF431C47234E}"/>
                </a:ext>
              </a:extLst>
            </p:cNvPr>
            <p:cNvGrpSpPr/>
            <p:nvPr/>
          </p:nvGrpSpPr>
          <p:grpSpPr>
            <a:xfrm>
              <a:off x="8157041" y="4702512"/>
              <a:ext cx="2516680" cy="1430704"/>
              <a:chOff x="8063692" y="4561535"/>
              <a:chExt cx="2516680" cy="1430704"/>
            </a:xfrm>
            <a:gradFill>
              <a:gsLst>
                <a:gs pos="0">
                  <a:srgbClr val="418AE8"/>
                </a:gs>
                <a:gs pos="100000">
                  <a:srgbClr val="009DD9"/>
                </a:gs>
              </a:gsLst>
              <a:lin ang="16200000" scaled="1"/>
            </a:gradFill>
          </p:grpSpPr>
          <p:sp>
            <p:nvSpPr>
              <p:cNvPr id="17" name="사각형: 둥근 모서리 16">
                <a:extLst>
                  <a:ext uri="{FF2B5EF4-FFF2-40B4-BE49-F238E27FC236}">
                    <a16:creationId xmlns:a16="http://schemas.microsoft.com/office/drawing/2014/main" id="{095C3B86-E822-C4E5-01B6-476589E41BDD}"/>
                  </a:ext>
                </a:extLst>
              </p:cNvPr>
              <p:cNvSpPr/>
              <p:nvPr/>
            </p:nvSpPr>
            <p:spPr>
              <a:xfrm>
                <a:off x="8063692" y="4561535"/>
                <a:ext cx="2516680" cy="4320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100" dirty="0">
                    <a:latin typeface="KoPub돋움체 Medium" panose="00000600000000000000" pitchFamily="2" charset="-127"/>
                    <a:ea typeface="KoPub돋움체 Medium" panose="00000600000000000000" pitchFamily="2" charset="-127"/>
                  </a:rPr>
                  <a:t>미래교육 통합관리 플랫폼</a:t>
                </a:r>
              </a:p>
            </p:txBody>
          </p:sp>
          <p:sp>
            <p:nvSpPr>
              <p:cNvPr id="18" name="사각형: 둥근 모서리 17">
                <a:extLst>
                  <a:ext uri="{FF2B5EF4-FFF2-40B4-BE49-F238E27FC236}">
                    <a16:creationId xmlns:a16="http://schemas.microsoft.com/office/drawing/2014/main" id="{8C2FE0A8-F12B-72DA-F55B-AC16467ACA43}"/>
                  </a:ext>
                </a:extLst>
              </p:cNvPr>
              <p:cNvSpPr/>
              <p:nvPr/>
            </p:nvSpPr>
            <p:spPr>
              <a:xfrm>
                <a:off x="8063692" y="5060887"/>
                <a:ext cx="2516680" cy="4320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100" dirty="0">
                    <a:latin typeface="KoPub돋움체 Medium" panose="00000600000000000000" pitchFamily="2" charset="-127"/>
                    <a:ea typeface="KoPub돋움체 Medium" panose="00000600000000000000" pitchFamily="2" charset="-127"/>
                  </a:rPr>
                  <a:t>미래교육 디지털 콘텐츠 필터링 시스템</a:t>
                </a:r>
                <a:endParaRPr lang="en-US" altLang="ko-KR" sz="1100" dirty="0">
                  <a:latin typeface="KoPub돋움체 Medium" panose="00000600000000000000" pitchFamily="2" charset="-127"/>
                  <a:ea typeface="KoPub돋움체 Medium" panose="00000600000000000000" pitchFamily="2" charset="-127"/>
                </a:endParaRPr>
              </a:p>
            </p:txBody>
          </p:sp>
          <p:sp>
            <p:nvSpPr>
              <p:cNvPr id="19" name="사각형: 둥근 모서리 18">
                <a:extLst>
                  <a:ext uri="{FF2B5EF4-FFF2-40B4-BE49-F238E27FC236}">
                    <a16:creationId xmlns:a16="http://schemas.microsoft.com/office/drawing/2014/main" id="{2E83B8CA-BD97-331B-DB26-AD6A394FD8F7}"/>
                  </a:ext>
                </a:extLst>
              </p:cNvPr>
              <p:cNvSpPr/>
              <p:nvPr/>
            </p:nvSpPr>
            <p:spPr>
              <a:xfrm>
                <a:off x="8063692" y="5560239"/>
                <a:ext cx="2516680" cy="4320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100" dirty="0">
                    <a:latin typeface="KoPub돋움체 Medium" panose="00000600000000000000" pitchFamily="2" charset="-127"/>
                    <a:ea typeface="KoPub돋움체 Medium" panose="00000600000000000000" pitchFamily="2" charset="-127"/>
                  </a:rPr>
                  <a:t>미래교육 </a:t>
                </a:r>
                <a:r>
                  <a:rPr lang="ko-KR" altLang="en-US" sz="1100" dirty="0" err="1">
                    <a:latin typeface="KoPub돋움체 Medium" panose="00000600000000000000" pitchFamily="2" charset="-127"/>
                    <a:ea typeface="KoPub돋움체 Medium" panose="00000600000000000000" pitchFamily="2" charset="-127"/>
                  </a:rPr>
                  <a:t>리터러시</a:t>
                </a:r>
                <a:r>
                  <a:rPr lang="ko-KR" altLang="en-US" sz="1100" dirty="0">
                    <a:latin typeface="KoPub돋움체 Medium" panose="00000600000000000000" pitchFamily="2" charset="-127"/>
                    <a:ea typeface="KoPub돋움체 Medium" panose="00000600000000000000" pitchFamily="2" charset="-127"/>
                  </a:rPr>
                  <a:t> 시스템</a:t>
                </a:r>
                <a:endParaRPr lang="en-US" altLang="ko-KR" sz="1100" dirty="0">
                  <a:latin typeface="KoPub돋움체 Medium" panose="00000600000000000000" pitchFamily="2" charset="-127"/>
                  <a:ea typeface="KoPub돋움체 Medium" panose="00000600000000000000" pitchFamily="2" charset="-127"/>
                </a:endParaRP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71273A4-F57F-B3EF-06A3-90772709A879}"/>
                </a:ext>
              </a:extLst>
            </p:cNvPr>
            <p:cNvSpPr txBox="1"/>
            <p:nvPr/>
          </p:nvSpPr>
          <p:spPr>
            <a:xfrm>
              <a:off x="8039019" y="4114727"/>
              <a:ext cx="2752725" cy="516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ko-KR" altLang="en-US" sz="1300" spc="-122" dirty="0"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인공지능 기반 미래교육 통합관리 플랫폼 </a:t>
              </a:r>
              <a:r>
                <a:rPr lang="en-US" altLang="ko-KR" sz="1300" spc="-122" dirty="0"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&amp;</a:t>
              </a:r>
            </a:p>
            <a:p>
              <a:pPr algn="ctr">
                <a:lnSpc>
                  <a:spcPts val="1700"/>
                </a:lnSpc>
              </a:pPr>
              <a:r>
                <a:rPr lang="ko-KR" altLang="en-US" sz="1300" spc="-122" dirty="0"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교육 </a:t>
              </a:r>
              <a:r>
                <a:rPr lang="ko-KR" altLang="en-US" sz="1300" spc="-122" dirty="0" err="1"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리터러시</a:t>
              </a:r>
              <a:endParaRPr lang="ko-KR" altLang="en-US" sz="1300" spc="-122" dirty="0"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83443497-C38E-A512-C71E-40ED834F3B25}"/>
                </a:ext>
              </a:extLst>
            </p:cNvPr>
            <p:cNvCxnSpPr/>
            <p:nvPr/>
          </p:nvCxnSpPr>
          <p:spPr>
            <a:xfrm>
              <a:off x="8392549" y="4056094"/>
              <a:ext cx="2045665" cy="0"/>
            </a:xfrm>
            <a:prstGeom prst="line">
              <a:avLst/>
            </a:prstGeom>
            <a:ln w="28575">
              <a:solidFill>
                <a:srgbClr val="418AE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6" name="그래픽 35" descr="눈 윤곽선">
              <a:extLst>
                <a:ext uri="{FF2B5EF4-FFF2-40B4-BE49-F238E27FC236}">
                  <a16:creationId xmlns:a16="http://schemas.microsoft.com/office/drawing/2014/main" id="{C77FAC77-63C0-B804-836C-3C618DBD7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120409" y="2929920"/>
              <a:ext cx="589944" cy="589944"/>
            </a:xfrm>
            <a:prstGeom prst="rect">
              <a:avLst/>
            </a:prstGeom>
          </p:spPr>
        </p:pic>
      </p:grpSp>
      <p:pic>
        <p:nvPicPr>
          <p:cNvPr id="44" name="그래픽 43" descr="인공 지능 윤곽선">
            <a:extLst>
              <a:ext uri="{FF2B5EF4-FFF2-40B4-BE49-F238E27FC236}">
                <a16:creationId xmlns:a16="http://schemas.microsoft.com/office/drawing/2014/main" id="{E92CE2C9-7F86-118D-A990-882FD624E5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48034" y="2854064"/>
            <a:ext cx="864000" cy="864000"/>
          </a:xfrm>
          <a:prstGeom prst="rect">
            <a:avLst/>
          </a:prstGeom>
        </p:spPr>
      </p:pic>
      <p:grpSp>
        <p:nvGrpSpPr>
          <p:cNvPr id="6" name="그룹 5">
            <a:extLst>
              <a:ext uri="{FF2B5EF4-FFF2-40B4-BE49-F238E27FC236}">
                <a16:creationId xmlns:a16="http://schemas.microsoft.com/office/drawing/2014/main" id="{055CE4F1-D626-2109-5A3B-4872973E7F4D}"/>
              </a:ext>
            </a:extLst>
          </p:cNvPr>
          <p:cNvGrpSpPr/>
          <p:nvPr/>
        </p:nvGrpSpPr>
        <p:grpSpPr>
          <a:xfrm>
            <a:off x="8077482" y="2879178"/>
            <a:ext cx="2752725" cy="3254038"/>
            <a:chOff x="1586955" y="2879178"/>
            <a:chExt cx="2752725" cy="325403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11E7554-FDF5-64D4-FC8F-4CD8AF222FAF}"/>
                </a:ext>
              </a:extLst>
            </p:cNvPr>
            <p:cNvSpPr txBox="1"/>
            <p:nvPr/>
          </p:nvSpPr>
          <p:spPr>
            <a:xfrm>
              <a:off x="1834442" y="3684270"/>
              <a:ext cx="2257751" cy="28155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150000"/>
                </a:lnSpc>
                <a:defRPr sz="1600" b="0" spc="0">
                  <a:ln w="0"/>
                  <a:solidFill>
                    <a:srgbClr val="344D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페이북 OTF ExtraBold" panose="00000800000000000000" pitchFamily="50" charset="-127"/>
                  <a:ea typeface="페이북 OTF ExtraBold" panose="00000800000000000000" pitchFamily="50" charset="-127"/>
                </a:defRPr>
              </a:lvl1pPr>
            </a:lstStyle>
            <a:p>
              <a:pPr algn="ctr"/>
              <a:r>
                <a:rPr lang="en-US" altLang="ko-KR" sz="1400" b="0" spc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BIG</a:t>
              </a:r>
              <a:r>
                <a:rPr lang="ko-KR" altLang="en-US" sz="1400" b="0" spc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lang="en-US" altLang="ko-KR" sz="1400" b="0" spc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DATA</a:t>
              </a:r>
              <a:r>
                <a:rPr lang="ko-KR" altLang="en-US" sz="1400" b="0" spc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lang="en-US" altLang="ko-KR" sz="1400" b="0" spc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ANALYTICS</a:t>
              </a:r>
              <a:endParaRPr lang="ko-KR" altLang="en-US" sz="1400" b="0" spc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7957B8D1-5D10-312D-7C48-6F9E63CD1196}"/>
                </a:ext>
              </a:extLst>
            </p:cNvPr>
            <p:cNvGrpSpPr/>
            <p:nvPr/>
          </p:nvGrpSpPr>
          <p:grpSpPr>
            <a:xfrm>
              <a:off x="1704977" y="4702512"/>
              <a:ext cx="2516680" cy="1430704"/>
              <a:chOff x="1611628" y="4561535"/>
              <a:chExt cx="2516680" cy="1430704"/>
            </a:xfrm>
            <a:gradFill>
              <a:gsLst>
                <a:gs pos="0">
                  <a:srgbClr val="418AE8"/>
                </a:gs>
                <a:gs pos="100000">
                  <a:srgbClr val="009DD9"/>
                </a:gs>
              </a:gsLst>
              <a:lin ang="16200000" scaled="1"/>
            </a:gradFill>
          </p:grpSpPr>
          <p:sp>
            <p:nvSpPr>
              <p:cNvPr id="11" name="사각형: 둥근 모서리 10">
                <a:extLst>
                  <a:ext uri="{FF2B5EF4-FFF2-40B4-BE49-F238E27FC236}">
                    <a16:creationId xmlns:a16="http://schemas.microsoft.com/office/drawing/2014/main" id="{5F66B243-9E3D-43E7-4155-C02F9A18A107}"/>
                  </a:ext>
                </a:extLst>
              </p:cNvPr>
              <p:cNvSpPr/>
              <p:nvPr/>
            </p:nvSpPr>
            <p:spPr>
              <a:xfrm>
                <a:off x="1611628" y="4561535"/>
                <a:ext cx="2516680" cy="4320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100" dirty="0">
                    <a:latin typeface="KoPub돋움체 Medium" panose="00000600000000000000" pitchFamily="2" charset="-127"/>
                    <a:ea typeface="KoPub돋움체 Medium" panose="00000600000000000000" pitchFamily="2" charset="-127"/>
                  </a:rPr>
                  <a:t>통합 빅데이터 분석 시스템</a:t>
                </a:r>
              </a:p>
            </p:txBody>
          </p:sp>
          <p:sp>
            <p:nvSpPr>
              <p:cNvPr id="12" name="사각형: 둥근 모서리 11">
                <a:extLst>
                  <a:ext uri="{FF2B5EF4-FFF2-40B4-BE49-F238E27FC236}">
                    <a16:creationId xmlns:a16="http://schemas.microsoft.com/office/drawing/2014/main" id="{F6441DAE-C733-3795-6C15-BE77BBB9A1D0}"/>
                  </a:ext>
                </a:extLst>
              </p:cNvPr>
              <p:cNvSpPr/>
              <p:nvPr/>
            </p:nvSpPr>
            <p:spPr>
              <a:xfrm>
                <a:off x="1611628" y="5060887"/>
                <a:ext cx="2516680" cy="4320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100" dirty="0">
                    <a:latin typeface="KoPub돋움체 Medium" panose="00000600000000000000" pitchFamily="2" charset="-127"/>
                    <a:ea typeface="KoPub돋움체 Medium" panose="00000600000000000000" pitchFamily="2" charset="-127"/>
                  </a:rPr>
                  <a:t>정형</a:t>
                </a:r>
                <a:r>
                  <a:rPr lang="en-US" altLang="ko-KR" sz="1100" dirty="0">
                    <a:latin typeface="KoPub돋움체 Medium" panose="00000600000000000000" pitchFamily="2" charset="-127"/>
                    <a:ea typeface="KoPub돋움체 Medium" panose="00000600000000000000" pitchFamily="2" charset="-127"/>
                  </a:rPr>
                  <a:t>/</a:t>
                </a:r>
                <a:r>
                  <a:rPr lang="ko-KR" altLang="en-US" sz="1100" dirty="0">
                    <a:latin typeface="KoPub돋움체 Medium" panose="00000600000000000000" pitchFamily="2" charset="-127"/>
                    <a:ea typeface="KoPub돋움체 Medium" panose="00000600000000000000" pitchFamily="2" charset="-127"/>
                  </a:rPr>
                  <a:t>비정형 이종간 데이터 결합 분석</a:t>
                </a:r>
                <a:endParaRPr lang="en-US" altLang="ko-KR" sz="1100" dirty="0">
                  <a:latin typeface="KoPub돋움체 Medium" panose="00000600000000000000" pitchFamily="2" charset="-127"/>
                  <a:ea typeface="KoPub돋움체 Medium" panose="00000600000000000000" pitchFamily="2" charset="-127"/>
                </a:endParaRPr>
              </a:p>
            </p:txBody>
          </p:sp>
          <p:sp>
            <p:nvSpPr>
              <p:cNvPr id="13" name="사각형: 둥근 모서리 12">
                <a:extLst>
                  <a:ext uri="{FF2B5EF4-FFF2-40B4-BE49-F238E27FC236}">
                    <a16:creationId xmlns:a16="http://schemas.microsoft.com/office/drawing/2014/main" id="{31C9F775-2122-AD48-1858-3E24EA60F371}"/>
                  </a:ext>
                </a:extLst>
              </p:cNvPr>
              <p:cNvSpPr/>
              <p:nvPr/>
            </p:nvSpPr>
            <p:spPr>
              <a:xfrm>
                <a:off x="1611628" y="5560239"/>
                <a:ext cx="2516680" cy="4320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100" dirty="0">
                    <a:latin typeface="KoPub돋움체 Medium" panose="00000600000000000000" pitchFamily="2" charset="-127"/>
                    <a:ea typeface="KoPub돋움체 Medium" panose="00000600000000000000" pitchFamily="2" charset="-127"/>
                  </a:rPr>
                  <a:t>빅데이터 분석 모델 추천 자동화 기술</a:t>
                </a:r>
                <a:endParaRPr lang="en-US" altLang="ko-KR" sz="1100" dirty="0">
                  <a:latin typeface="KoPub돋움체 Medium" panose="00000600000000000000" pitchFamily="2" charset="-127"/>
                  <a:ea typeface="KoPub돋움체 Medium" panose="00000600000000000000" pitchFamily="2" charset="-127"/>
                </a:endParaRP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3771D50-90CF-73E9-D43F-385B500CBB82}"/>
                </a:ext>
              </a:extLst>
            </p:cNvPr>
            <p:cNvSpPr txBox="1"/>
            <p:nvPr/>
          </p:nvSpPr>
          <p:spPr>
            <a:xfrm>
              <a:off x="1586955" y="4114727"/>
              <a:ext cx="2752725" cy="516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ko-KR" altLang="en-US" sz="1300" spc="-122"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대용량의 다양한 데이터를 </a:t>
              </a:r>
              <a:br>
                <a:rPr lang="en-US" altLang="ko-KR" sz="1300" spc="-122"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</a:br>
              <a:r>
                <a:rPr lang="ko-KR" altLang="en-US" sz="1300" spc="-122"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빠르고 경제적으로 분석</a:t>
              </a:r>
            </a:p>
          </p:txBody>
        </p: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E8288332-3301-F693-A155-62847211B789}"/>
                </a:ext>
              </a:extLst>
            </p:cNvPr>
            <p:cNvCxnSpPr/>
            <p:nvPr/>
          </p:nvCxnSpPr>
          <p:spPr>
            <a:xfrm>
              <a:off x="1940485" y="4056094"/>
              <a:ext cx="2045665" cy="0"/>
            </a:xfrm>
            <a:prstGeom prst="line">
              <a:avLst/>
            </a:prstGeom>
            <a:ln w="28575">
              <a:solidFill>
                <a:srgbClr val="418AE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2" name="그래픽 51" descr="서버 윤곽선">
              <a:extLst>
                <a:ext uri="{FF2B5EF4-FFF2-40B4-BE49-F238E27FC236}">
                  <a16:creationId xmlns:a16="http://schemas.microsoft.com/office/drawing/2014/main" id="{69CCF7F0-258D-E71B-B9F0-22BA5125F08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531317" y="2879178"/>
              <a:ext cx="864000" cy="864000"/>
            </a:xfrm>
            <a:prstGeom prst="rect">
              <a:avLst/>
            </a:prstGeom>
          </p:spPr>
        </p:pic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4F800E02-DB90-5AA6-216B-CF005A10EA47}"/>
                </a:ext>
              </a:extLst>
            </p:cNvPr>
            <p:cNvGrpSpPr/>
            <p:nvPr/>
          </p:nvGrpSpPr>
          <p:grpSpPr>
            <a:xfrm>
              <a:off x="3005834" y="3132444"/>
              <a:ext cx="565938" cy="565938"/>
              <a:chOff x="3394802" y="3146031"/>
              <a:chExt cx="565938" cy="565938"/>
            </a:xfrm>
          </p:grpSpPr>
          <p:sp>
            <p:nvSpPr>
              <p:cNvPr id="49" name="타원 48">
                <a:extLst>
                  <a:ext uri="{FF2B5EF4-FFF2-40B4-BE49-F238E27FC236}">
                    <a16:creationId xmlns:a16="http://schemas.microsoft.com/office/drawing/2014/main" id="{426F34C4-980F-C9AD-F678-68D9F63FB712}"/>
                  </a:ext>
                </a:extLst>
              </p:cNvPr>
              <p:cNvSpPr/>
              <p:nvPr/>
            </p:nvSpPr>
            <p:spPr>
              <a:xfrm>
                <a:off x="3450507" y="3207499"/>
                <a:ext cx="324691" cy="32469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48" name="그래픽 47" descr="연구 윤곽선">
                <a:extLst>
                  <a:ext uri="{FF2B5EF4-FFF2-40B4-BE49-F238E27FC236}">
                    <a16:creationId xmlns:a16="http://schemas.microsoft.com/office/drawing/2014/main" id="{096B1901-ED50-C753-36B4-0B084F3926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3394802" y="3146031"/>
                <a:ext cx="565938" cy="56593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6594931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직사각형 73">
            <a:extLst>
              <a:ext uri="{FF2B5EF4-FFF2-40B4-BE49-F238E27FC236}">
                <a16:creationId xmlns:a16="http://schemas.microsoft.com/office/drawing/2014/main" id="{0D9BC2E6-490E-EEF8-5DC8-D142DB2B694C}"/>
              </a:ext>
            </a:extLst>
          </p:cNvPr>
          <p:cNvSpPr/>
          <p:nvPr/>
        </p:nvSpPr>
        <p:spPr>
          <a:xfrm>
            <a:off x="10072390" y="1263650"/>
            <a:ext cx="45719" cy="977900"/>
          </a:xfrm>
          <a:prstGeom prst="rect">
            <a:avLst/>
          </a:prstGeom>
          <a:solidFill>
            <a:srgbClr val="418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9BAEB783-C6E6-18FB-1ECF-0BEF17F6C23E}"/>
              </a:ext>
            </a:extLst>
          </p:cNvPr>
          <p:cNvSpPr/>
          <p:nvPr/>
        </p:nvSpPr>
        <p:spPr>
          <a:xfrm>
            <a:off x="8427246" y="1263650"/>
            <a:ext cx="45719" cy="977900"/>
          </a:xfrm>
          <a:prstGeom prst="rect">
            <a:avLst/>
          </a:prstGeom>
          <a:solidFill>
            <a:srgbClr val="418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7795A99C-ACF5-9F09-CFB1-6A1321A1C336}"/>
              </a:ext>
            </a:extLst>
          </p:cNvPr>
          <p:cNvSpPr/>
          <p:nvPr/>
        </p:nvSpPr>
        <p:spPr>
          <a:xfrm>
            <a:off x="6776978" y="1263650"/>
            <a:ext cx="45719" cy="977900"/>
          </a:xfrm>
          <a:prstGeom prst="rect">
            <a:avLst/>
          </a:prstGeom>
          <a:solidFill>
            <a:srgbClr val="418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E53C6671-485E-D819-8F9D-15C267641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회사 소개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736C283-79C1-567C-B39C-1B7DD938C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21</a:t>
            </a:fld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B64BAB14-0DA7-CED5-7682-33FFE5EA0BC9}"/>
              </a:ext>
            </a:extLst>
          </p:cNvPr>
          <p:cNvSpPr/>
          <p:nvPr/>
        </p:nvSpPr>
        <p:spPr>
          <a:xfrm>
            <a:off x="5238118" y="2468355"/>
            <a:ext cx="6246409" cy="415498"/>
          </a:xfrm>
          <a:prstGeom prst="roundRect">
            <a:avLst/>
          </a:prstGeom>
          <a:solidFill>
            <a:srgbClr val="418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100% </a:t>
            </a:r>
            <a:r>
              <a:rPr lang="ko-KR" altLang="en-US" dirty="0"/>
              <a:t>자체개발 솔루션 </a:t>
            </a:r>
            <a:r>
              <a:rPr lang="en-US" altLang="ko-KR" dirty="0"/>
              <a:t>&amp; </a:t>
            </a:r>
            <a:r>
              <a:rPr lang="ko-KR" altLang="en-US" dirty="0"/>
              <a:t>기업부설 기술연구소 보유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1FACEE61-7203-8A81-FAD1-C5571699CB06}"/>
              </a:ext>
            </a:extLst>
          </p:cNvPr>
          <p:cNvGrpSpPr/>
          <p:nvPr/>
        </p:nvGrpSpPr>
        <p:grpSpPr>
          <a:xfrm>
            <a:off x="4971106" y="3566607"/>
            <a:ext cx="2118989" cy="612934"/>
            <a:chOff x="251138" y="3865368"/>
            <a:chExt cx="2317464" cy="670346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714ADAB4-814E-C8BC-CB5A-2BF5BD0DCA88}"/>
                </a:ext>
              </a:extLst>
            </p:cNvPr>
            <p:cNvSpPr/>
            <p:nvPr/>
          </p:nvSpPr>
          <p:spPr>
            <a:xfrm>
              <a:off x="509015" y="3865368"/>
              <a:ext cx="1796567" cy="6703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2022</a:t>
              </a:r>
            </a:p>
            <a:p>
              <a:pPr algn="ctr"/>
              <a:r>
                <a:rPr lang="en-US" altLang="ko-KR" sz="1200" b="1" spc="-150">
                  <a:solidFill>
                    <a:srgbClr val="404040"/>
                  </a:solidFill>
                  <a:latin typeface="+mj-ea"/>
                  <a:ea typeface="+mj-ea"/>
                </a:rPr>
                <a:t>AIATTI v1.6</a:t>
              </a:r>
            </a:p>
            <a:p>
              <a:pPr algn="ctr"/>
              <a:r>
                <a:rPr lang="en-US" altLang="ko-KR" sz="110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GS</a:t>
              </a:r>
              <a:r>
                <a:rPr lang="ko-KR" altLang="en-US" sz="110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인증 </a:t>
              </a:r>
              <a:r>
                <a:rPr lang="en-US" altLang="ko-KR" sz="110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1</a:t>
              </a:r>
              <a:r>
                <a:rPr lang="ko-KR" altLang="en-US" sz="110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등급</a:t>
              </a:r>
            </a:p>
          </p:txBody>
        </p:sp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5716F53A-E394-E231-E643-7B0F59B47DCB}"/>
                </a:ext>
              </a:extLst>
            </p:cNvPr>
            <p:cNvSpPr/>
            <p:nvPr/>
          </p:nvSpPr>
          <p:spPr>
            <a:xfrm>
              <a:off x="251138" y="3873185"/>
              <a:ext cx="286366" cy="662529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22339A15-0B78-C745-1D28-A2D763011564}"/>
                </a:ext>
              </a:extLst>
            </p:cNvPr>
            <p:cNvSpPr/>
            <p:nvPr/>
          </p:nvSpPr>
          <p:spPr>
            <a:xfrm>
              <a:off x="2282236" y="3873185"/>
              <a:ext cx="286366" cy="662529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5AB20B50-61E0-D130-2337-D2EE729B0801}"/>
              </a:ext>
            </a:extLst>
          </p:cNvPr>
          <p:cNvGrpSpPr/>
          <p:nvPr/>
        </p:nvGrpSpPr>
        <p:grpSpPr>
          <a:xfrm>
            <a:off x="4971106" y="4495729"/>
            <a:ext cx="2118989" cy="612934"/>
            <a:chOff x="251138" y="3865368"/>
            <a:chExt cx="2317464" cy="670346"/>
          </a:xfrm>
        </p:grpSpPr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B6769CB0-2445-6498-5260-1EEC3A585F0C}"/>
                </a:ext>
              </a:extLst>
            </p:cNvPr>
            <p:cNvSpPr/>
            <p:nvPr/>
          </p:nvSpPr>
          <p:spPr>
            <a:xfrm>
              <a:off x="509015" y="3865368"/>
              <a:ext cx="1796567" cy="6703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2022</a:t>
              </a:r>
            </a:p>
            <a:p>
              <a:pPr algn="ctr"/>
              <a:r>
                <a:rPr lang="ko-KR" altLang="en-US" sz="1100" spc="-150">
                  <a:solidFill>
                    <a:srgbClr val="404040"/>
                  </a:solidFill>
                  <a:latin typeface="+mj-ea"/>
                  <a:ea typeface="+mj-ea"/>
                </a:rPr>
                <a:t>사용자의 선호도 추정  기술</a:t>
              </a:r>
              <a:endParaRPr lang="en-US" altLang="ko-KR" sz="1100" spc="-150">
                <a:solidFill>
                  <a:srgbClr val="404040"/>
                </a:solidFill>
                <a:latin typeface="+mj-ea"/>
                <a:ea typeface="+mj-ea"/>
              </a:endParaRPr>
            </a:p>
            <a:p>
              <a:pPr algn="ctr"/>
              <a:r>
                <a:rPr lang="ko-KR" altLang="en-US" sz="105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특허출원</a:t>
              </a:r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B69BE3C0-5C98-C76D-E96A-F8E2129B3181}"/>
                </a:ext>
              </a:extLst>
            </p:cNvPr>
            <p:cNvSpPr/>
            <p:nvPr/>
          </p:nvSpPr>
          <p:spPr>
            <a:xfrm>
              <a:off x="251138" y="3873185"/>
              <a:ext cx="286366" cy="662529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직사각형 65">
              <a:extLst>
                <a:ext uri="{FF2B5EF4-FFF2-40B4-BE49-F238E27FC236}">
                  <a16:creationId xmlns:a16="http://schemas.microsoft.com/office/drawing/2014/main" id="{E26A3E29-9788-F4A9-0526-2EA13E3789D8}"/>
                </a:ext>
              </a:extLst>
            </p:cNvPr>
            <p:cNvSpPr/>
            <p:nvPr/>
          </p:nvSpPr>
          <p:spPr>
            <a:xfrm>
              <a:off x="2282236" y="3873185"/>
              <a:ext cx="286366" cy="662529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8D0D139-BD7B-6F88-FBCA-ACE24B3FAF1D}"/>
              </a:ext>
            </a:extLst>
          </p:cNvPr>
          <p:cNvGrpSpPr/>
          <p:nvPr/>
        </p:nvGrpSpPr>
        <p:grpSpPr>
          <a:xfrm>
            <a:off x="4971106" y="5406062"/>
            <a:ext cx="2118989" cy="612934"/>
            <a:chOff x="251138" y="3865368"/>
            <a:chExt cx="2317464" cy="670346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FB45C04C-81EA-D9E6-F1CB-A8D47E7BE692}"/>
                </a:ext>
              </a:extLst>
            </p:cNvPr>
            <p:cNvSpPr/>
            <p:nvPr/>
          </p:nvSpPr>
          <p:spPr>
            <a:xfrm>
              <a:off x="509015" y="3865368"/>
              <a:ext cx="1796567" cy="6703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2020</a:t>
              </a:r>
            </a:p>
            <a:p>
              <a:pPr algn="ctr"/>
              <a:r>
                <a:rPr lang="en-US" altLang="ko-KR" sz="1100" spc="-150" err="1">
                  <a:solidFill>
                    <a:srgbClr val="404040"/>
                  </a:solidFill>
                  <a:latin typeface="+mj-ea"/>
                  <a:ea typeface="+mj-ea"/>
                </a:rPr>
                <a:t>RansomStop</a:t>
              </a:r>
              <a:r>
                <a:rPr lang="en-US" altLang="ko-KR" sz="1100" spc="-150">
                  <a:solidFill>
                    <a:srgbClr val="404040"/>
                  </a:solidFill>
                  <a:latin typeface="+mj-ea"/>
                  <a:ea typeface="+mj-ea"/>
                </a:rPr>
                <a:t> v1.0</a:t>
              </a:r>
            </a:p>
            <a:p>
              <a:pPr algn="ctr"/>
              <a:r>
                <a:rPr lang="ko-KR" altLang="en-US" sz="105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조달청 나라장터 물품등록</a:t>
              </a:r>
            </a:p>
            <a:p>
              <a:pPr algn="ctr"/>
              <a:endParaRPr lang="ko-KR" altLang="en-US" sz="110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71128A2-06EC-9F5F-0A34-462C60293B0A}"/>
                </a:ext>
              </a:extLst>
            </p:cNvPr>
            <p:cNvSpPr/>
            <p:nvPr/>
          </p:nvSpPr>
          <p:spPr>
            <a:xfrm>
              <a:off x="251138" y="3873185"/>
              <a:ext cx="286366" cy="662529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A498C29-9439-CED4-92A9-CAD4313435A7}"/>
                </a:ext>
              </a:extLst>
            </p:cNvPr>
            <p:cNvSpPr/>
            <p:nvPr/>
          </p:nvSpPr>
          <p:spPr>
            <a:xfrm>
              <a:off x="2282236" y="3873185"/>
              <a:ext cx="286366" cy="662529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8" name="그룹 67">
            <a:extLst>
              <a:ext uri="{FF2B5EF4-FFF2-40B4-BE49-F238E27FC236}">
                <a16:creationId xmlns:a16="http://schemas.microsoft.com/office/drawing/2014/main" id="{16E87DA7-F95D-0DEE-61F8-8495F5DB60B9}"/>
              </a:ext>
            </a:extLst>
          </p:cNvPr>
          <p:cNvGrpSpPr/>
          <p:nvPr/>
        </p:nvGrpSpPr>
        <p:grpSpPr>
          <a:xfrm>
            <a:off x="7248099" y="3566607"/>
            <a:ext cx="2118989" cy="612934"/>
            <a:chOff x="251138" y="3865368"/>
            <a:chExt cx="2317464" cy="670346"/>
          </a:xfrm>
        </p:grpSpPr>
        <p:sp>
          <p:nvSpPr>
            <p:cNvPr id="70" name="직사각형 69">
              <a:extLst>
                <a:ext uri="{FF2B5EF4-FFF2-40B4-BE49-F238E27FC236}">
                  <a16:creationId xmlns:a16="http://schemas.microsoft.com/office/drawing/2014/main" id="{F48CCE8B-9985-8D47-21C9-7B0D0984B5CA}"/>
                </a:ext>
              </a:extLst>
            </p:cNvPr>
            <p:cNvSpPr/>
            <p:nvPr/>
          </p:nvSpPr>
          <p:spPr>
            <a:xfrm>
              <a:off x="509015" y="3865368"/>
              <a:ext cx="1796567" cy="6703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2022</a:t>
              </a:r>
            </a:p>
            <a:p>
              <a:pPr algn="ctr"/>
              <a:r>
                <a:rPr lang="ko-KR" altLang="en-US" sz="1200" b="1" spc="-150">
                  <a:solidFill>
                    <a:srgbClr val="404040"/>
                  </a:solidFill>
                  <a:latin typeface="+mj-ea"/>
                  <a:ea typeface="+mj-ea"/>
                </a:rPr>
                <a:t>디지털 콘텐츠 필터링 기술</a:t>
              </a:r>
              <a:endParaRPr lang="en-US" altLang="ko-KR" sz="1200" b="1" spc="-150">
                <a:solidFill>
                  <a:srgbClr val="404040"/>
                </a:solidFill>
                <a:latin typeface="+mj-ea"/>
                <a:ea typeface="+mj-ea"/>
              </a:endParaRPr>
            </a:p>
            <a:p>
              <a:pPr algn="ctr"/>
              <a:r>
                <a:rPr lang="ko-KR" altLang="en-US" sz="110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특허등록</a:t>
              </a:r>
            </a:p>
          </p:txBody>
        </p:sp>
        <p:sp>
          <p:nvSpPr>
            <p:cNvPr id="71" name="직사각형 70">
              <a:extLst>
                <a:ext uri="{FF2B5EF4-FFF2-40B4-BE49-F238E27FC236}">
                  <a16:creationId xmlns:a16="http://schemas.microsoft.com/office/drawing/2014/main" id="{C5EC0200-CEDE-E464-0099-2F1F23483294}"/>
                </a:ext>
              </a:extLst>
            </p:cNvPr>
            <p:cNvSpPr/>
            <p:nvPr/>
          </p:nvSpPr>
          <p:spPr>
            <a:xfrm>
              <a:off x="251138" y="3873185"/>
              <a:ext cx="286366" cy="662529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231125BA-4510-CD65-5D1D-B30AAF9DEAEE}"/>
                </a:ext>
              </a:extLst>
            </p:cNvPr>
            <p:cNvSpPr/>
            <p:nvPr/>
          </p:nvSpPr>
          <p:spPr>
            <a:xfrm>
              <a:off x="2282236" y="3873185"/>
              <a:ext cx="286366" cy="662529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265CD232-9FF7-DE9B-3D3C-692BB934FB34}"/>
              </a:ext>
            </a:extLst>
          </p:cNvPr>
          <p:cNvGrpSpPr/>
          <p:nvPr/>
        </p:nvGrpSpPr>
        <p:grpSpPr>
          <a:xfrm>
            <a:off x="7248099" y="4495729"/>
            <a:ext cx="2118989" cy="612934"/>
            <a:chOff x="251138" y="3865368"/>
            <a:chExt cx="2317464" cy="670346"/>
          </a:xfrm>
        </p:grpSpPr>
        <p:sp>
          <p:nvSpPr>
            <p:cNvPr id="81" name="직사각형 80">
              <a:extLst>
                <a:ext uri="{FF2B5EF4-FFF2-40B4-BE49-F238E27FC236}">
                  <a16:creationId xmlns:a16="http://schemas.microsoft.com/office/drawing/2014/main" id="{6013426E-0E2F-4934-0FC4-36462F1D04FE}"/>
                </a:ext>
              </a:extLst>
            </p:cNvPr>
            <p:cNvSpPr/>
            <p:nvPr/>
          </p:nvSpPr>
          <p:spPr>
            <a:xfrm>
              <a:off x="509015" y="3865368"/>
              <a:ext cx="1796567" cy="6703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2021</a:t>
              </a:r>
            </a:p>
            <a:p>
              <a:pPr algn="ctr"/>
              <a:r>
                <a:rPr lang="ko-KR" altLang="en-US" sz="1100" spc="-150">
                  <a:solidFill>
                    <a:srgbClr val="404040"/>
                  </a:solidFill>
                  <a:latin typeface="+mj-ea"/>
                  <a:ea typeface="+mj-ea"/>
                </a:rPr>
                <a:t>블록체인 네트워크 활용 기술</a:t>
              </a:r>
              <a:endParaRPr lang="en-US" altLang="ko-KR" sz="1100" spc="-150">
                <a:solidFill>
                  <a:srgbClr val="404040"/>
                </a:solidFill>
                <a:latin typeface="+mj-ea"/>
                <a:ea typeface="+mj-ea"/>
              </a:endParaRPr>
            </a:p>
            <a:p>
              <a:pPr algn="ctr"/>
              <a:r>
                <a:rPr lang="ko-KR" altLang="en-US" sz="100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특허출원</a:t>
              </a:r>
              <a:endParaRPr lang="ko-KR" altLang="en-US" sz="110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82" name="직사각형 81">
              <a:extLst>
                <a:ext uri="{FF2B5EF4-FFF2-40B4-BE49-F238E27FC236}">
                  <a16:creationId xmlns:a16="http://schemas.microsoft.com/office/drawing/2014/main" id="{2460A4AA-39A7-7C72-BD5D-4ADD9141CCEC}"/>
                </a:ext>
              </a:extLst>
            </p:cNvPr>
            <p:cNvSpPr/>
            <p:nvPr/>
          </p:nvSpPr>
          <p:spPr>
            <a:xfrm>
              <a:off x="251138" y="3873185"/>
              <a:ext cx="286366" cy="662529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3" name="직사각형 82">
              <a:extLst>
                <a:ext uri="{FF2B5EF4-FFF2-40B4-BE49-F238E27FC236}">
                  <a16:creationId xmlns:a16="http://schemas.microsoft.com/office/drawing/2014/main" id="{E117BEC6-BFA5-BCE1-6934-7D98177B9906}"/>
                </a:ext>
              </a:extLst>
            </p:cNvPr>
            <p:cNvSpPr/>
            <p:nvPr/>
          </p:nvSpPr>
          <p:spPr>
            <a:xfrm>
              <a:off x="2282236" y="3873185"/>
              <a:ext cx="286366" cy="662529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4" name="그룹 83">
            <a:extLst>
              <a:ext uri="{FF2B5EF4-FFF2-40B4-BE49-F238E27FC236}">
                <a16:creationId xmlns:a16="http://schemas.microsoft.com/office/drawing/2014/main" id="{94D657D9-A1B7-9E75-D87E-CA02B0734CB6}"/>
              </a:ext>
            </a:extLst>
          </p:cNvPr>
          <p:cNvGrpSpPr/>
          <p:nvPr/>
        </p:nvGrpSpPr>
        <p:grpSpPr>
          <a:xfrm>
            <a:off x="7248099" y="5406062"/>
            <a:ext cx="2118989" cy="612934"/>
            <a:chOff x="251138" y="3865368"/>
            <a:chExt cx="2317464" cy="670346"/>
          </a:xfrm>
        </p:grpSpPr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CD133619-3E87-8FD3-B69A-48519C0FF782}"/>
                </a:ext>
              </a:extLst>
            </p:cNvPr>
            <p:cNvSpPr/>
            <p:nvPr/>
          </p:nvSpPr>
          <p:spPr>
            <a:xfrm>
              <a:off x="509015" y="3865368"/>
              <a:ext cx="1796567" cy="6703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2019</a:t>
              </a:r>
            </a:p>
            <a:p>
              <a:pPr algn="ctr"/>
              <a:r>
                <a:rPr lang="en-US" altLang="ko-KR" sz="1050" spc="-150" err="1">
                  <a:solidFill>
                    <a:srgbClr val="404040"/>
                  </a:solidFill>
                  <a:latin typeface="+mj-ea"/>
                  <a:ea typeface="+mj-ea"/>
                </a:rPr>
                <a:t>RansomStop</a:t>
              </a:r>
              <a:r>
                <a:rPr lang="en-US" altLang="ko-KR" sz="1050" spc="-150">
                  <a:solidFill>
                    <a:srgbClr val="404040"/>
                  </a:solidFill>
                  <a:latin typeface="+mj-ea"/>
                  <a:ea typeface="+mj-ea"/>
                </a:rPr>
                <a:t> v1.0</a:t>
              </a:r>
            </a:p>
            <a:p>
              <a:pPr algn="ctr"/>
              <a:r>
                <a:rPr lang="en-US" altLang="ko-KR" sz="100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GS</a:t>
              </a:r>
              <a:r>
                <a:rPr lang="ko-KR" altLang="en-US" sz="100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인증 </a:t>
              </a:r>
              <a:r>
                <a:rPr lang="en-US" altLang="ko-KR" sz="100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1</a:t>
              </a:r>
              <a:r>
                <a:rPr lang="ko-KR" altLang="en-US" sz="100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등급</a:t>
              </a:r>
              <a:endParaRPr lang="ko-KR" altLang="en-US" sz="105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86" name="직사각형 85">
              <a:extLst>
                <a:ext uri="{FF2B5EF4-FFF2-40B4-BE49-F238E27FC236}">
                  <a16:creationId xmlns:a16="http://schemas.microsoft.com/office/drawing/2014/main" id="{34A5A4DB-F45E-36B5-3B34-91016F66ED59}"/>
                </a:ext>
              </a:extLst>
            </p:cNvPr>
            <p:cNvSpPr/>
            <p:nvPr/>
          </p:nvSpPr>
          <p:spPr>
            <a:xfrm>
              <a:off x="251138" y="3873185"/>
              <a:ext cx="286366" cy="662529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직사각형 86">
              <a:extLst>
                <a:ext uri="{FF2B5EF4-FFF2-40B4-BE49-F238E27FC236}">
                  <a16:creationId xmlns:a16="http://schemas.microsoft.com/office/drawing/2014/main" id="{A65EBFA7-BB87-FA49-153D-C593C073EC1B}"/>
                </a:ext>
              </a:extLst>
            </p:cNvPr>
            <p:cNvSpPr/>
            <p:nvPr/>
          </p:nvSpPr>
          <p:spPr>
            <a:xfrm>
              <a:off x="2282236" y="3873185"/>
              <a:ext cx="286366" cy="662529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92" name="그룹 91">
            <a:extLst>
              <a:ext uri="{FF2B5EF4-FFF2-40B4-BE49-F238E27FC236}">
                <a16:creationId xmlns:a16="http://schemas.microsoft.com/office/drawing/2014/main" id="{895DD7B2-A8BE-A137-6BE3-B2A6A5F0DC7E}"/>
              </a:ext>
            </a:extLst>
          </p:cNvPr>
          <p:cNvGrpSpPr/>
          <p:nvPr/>
        </p:nvGrpSpPr>
        <p:grpSpPr>
          <a:xfrm>
            <a:off x="9503776" y="3566607"/>
            <a:ext cx="2118989" cy="612934"/>
            <a:chOff x="251138" y="3865368"/>
            <a:chExt cx="2317464" cy="670346"/>
          </a:xfrm>
        </p:grpSpPr>
        <p:sp>
          <p:nvSpPr>
            <p:cNvPr id="93" name="직사각형 92">
              <a:extLst>
                <a:ext uri="{FF2B5EF4-FFF2-40B4-BE49-F238E27FC236}">
                  <a16:creationId xmlns:a16="http://schemas.microsoft.com/office/drawing/2014/main" id="{645F978E-3E75-E527-9BBB-AEF7E8395133}"/>
                </a:ext>
              </a:extLst>
            </p:cNvPr>
            <p:cNvSpPr/>
            <p:nvPr/>
          </p:nvSpPr>
          <p:spPr>
            <a:xfrm>
              <a:off x="509015" y="3865368"/>
              <a:ext cx="1796567" cy="6703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2022</a:t>
              </a:r>
            </a:p>
            <a:p>
              <a:pPr algn="ctr"/>
              <a:r>
                <a:rPr lang="ko-KR" altLang="en-US" sz="1100" spc="-150">
                  <a:solidFill>
                    <a:srgbClr val="404040"/>
                  </a:solidFill>
                  <a:latin typeface="+mj-ea"/>
                  <a:ea typeface="+mj-ea"/>
                </a:rPr>
                <a:t>온라인학습 집중도 측정 장치</a:t>
              </a:r>
              <a:endParaRPr lang="en-US" altLang="ko-KR" sz="1100" spc="-150">
                <a:solidFill>
                  <a:srgbClr val="404040"/>
                </a:solidFill>
                <a:latin typeface="+mj-ea"/>
                <a:ea typeface="+mj-ea"/>
              </a:endParaRPr>
            </a:p>
            <a:p>
              <a:pPr algn="ctr"/>
              <a:r>
                <a:rPr lang="ko-KR" altLang="en-US" sz="105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특허출원</a:t>
              </a:r>
            </a:p>
          </p:txBody>
        </p:sp>
        <p:sp>
          <p:nvSpPr>
            <p:cNvPr id="94" name="직사각형 93">
              <a:extLst>
                <a:ext uri="{FF2B5EF4-FFF2-40B4-BE49-F238E27FC236}">
                  <a16:creationId xmlns:a16="http://schemas.microsoft.com/office/drawing/2014/main" id="{FEE38DC2-7082-C73D-360C-0D77BF5464F6}"/>
                </a:ext>
              </a:extLst>
            </p:cNvPr>
            <p:cNvSpPr/>
            <p:nvPr/>
          </p:nvSpPr>
          <p:spPr>
            <a:xfrm>
              <a:off x="251138" y="3873185"/>
              <a:ext cx="286366" cy="662529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직사각형 94">
              <a:extLst>
                <a:ext uri="{FF2B5EF4-FFF2-40B4-BE49-F238E27FC236}">
                  <a16:creationId xmlns:a16="http://schemas.microsoft.com/office/drawing/2014/main" id="{BF339BD0-1718-6E94-AFD1-7DE20B5B1F45}"/>
                </a:ext>
              </a:extLst>
            </p:cNvPr>
            <p:cNvSpPr/>
            <p:nvPr/>
          </p:nvSpPr>
          <p:spPr>
            <a:xfrm>
              <a:off x="2282236" y="3873185"/>
              <a:ext cx="286366" cy="662529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96" name="그룹 95">
            <a:extLst>
              <a:ext uri="{FF2B5EF4-FFF2-40B4-BE49-F238E27FC236}">
                <a16:creationId xmlns:a16="http://schemas.microsoft.com/office/drawing/2014/main" id="{F58DE82E-9E70-12D0-7D3E-1EF89C63F73E}"/>
              </a:ext>
            </a:extLst>
          </p:cNvPr>
          <p:cNvGrpSpPr/>
          <p:nvPr/>
        </p:nvGrpSpPr>
        <p:grpSpPr>
          <a:xfrm>
            <a:off x="9503776" y="4495729"/>
            <a:ext cx="2118989" cy="612934"/>
            <a:chOff x="251138" y="3865368"/>
            <a:chExt cx="2317464" cy="670346"/>
          </a:xfrm>
        </p:grpSpPr>
        <p:sp>
          <p:nvSpPr>
            <p:cNvPr id="97" name="직사각형 96">
              <a:extLst>
                <a:ext uri="{FF2B5EF4-FFF2-40B4-BE49-F238E27FC236}">
                  <a16:creationId xmlns:a16="http://schemas.microsoft.com/office/drawing/2014/main" id="{D274CE54-9D60-0B64-94CE-3B29B8C47F84}"/>
                </a:ext>
              </a:extLst>
            </p:cNvPr>
            <p:cNvSpPr/>
            <p:nvPr/>
          </p:nvSpPr>
          <p:spPr>
            <a:xfrm>
              <a:off x="509015" y="3865368"/>
              <a:ext cx="1796567" cy="6703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2021</a:t>
              </a:r>
            </a:p>
            <a:p>
              <a:pPr algn="ctr"/>
              <a:r>
                <a:rPr lang="ko-KR" altLang="en-US" sz="1200" spc="-150">
                  <a:solidFill>
                    <a:srgbClr val="404040"/>
                  </a:solidFill>
                  <a:latin typeface="+mj-ea"/>
                  <a:ea typeface="+mj-ea"/>
                </a:rPr>
                <a:t>벤처기업</a:t>
              </a:r>
              <a:endParaRPr lang="en-US" altLang="ko-KR" sz="1200" spc="-150">
                <a:solidFill>
                  <a:srgbClr val="404040"/>
                </a:solidFill>
                <a:latin typeface="+mj-ea"/>
                <a:ea typeface="+mj-ea"/>
              </a:endParaRPr>
            </a:p>
            <a:p>
              <a:pPr algn="ctr"/>
              <a:r>
                <a:rPr lang="ko-KR" altLang="en-US" sz="110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인증 및 설립</a:t>
              </a:r>
            </a:p>
          </p:txBody>
        </p:sp>
        <p:sp>
          <p:nvSpPr>
            <p:cNvPr id="98" name="직사각형 97">
              <a:extLst>
                <a:ext uri="{FF2B5EF4-FFF2-40B4-BE49-F238E27FC236}">
                  <a16:creationId xmlns:a16="http://schemas.microsoft.com/office/drawing/2014/main" id="{CED70566-D09A-B29A-62B4-5CE810AD08DB}"/>
                </a:ext>
              </a:extLst>
            </p:cNvPr>
            <p:cNvSpPr/>
            <p:nvPr/>
          </p:nvSpPr>
          <p:spPr>
            <a:xfrm>
              <a:off x="251138" y="3873185"/>
              <a:ext cx="286366" cy="662529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" name="직사각형 98">
              <a:extLst>
                <a:ext uri="{FF2B5EF4-FFF2-40B4-BE49-F238E27FC236}">
                  <a16:creationId xmlns:a16="http://schemas.microsoft.com/office/drawing/2014/main" id="{AA8FEB2C-3FE9-5E19-B64A-32CA9055582C}"/>
                </a:ext>
              </a:extLst>
            </p:cNvPr>
            <p:cNvSpPr/>
            <p:nvPr/>
          </p:nvSpPr>
          <p:spPr>
            <a:xfrm>
              <a:off x="2282236" y="3873185"/>
              <a:ext cx="286366" cy="662529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00" name="그룹 99">
            <a:extLst>
              <a:ext uri="{FF2B5EF4-FFF2-40B4-BE49-F238E27FC236}">
                <a16:creationId xmlns:a16="http://schemas.microsoft.com/office/drawing/2014/main" id="{9C971DAA-D003-C580-70AA-32892E0CE07D}"/>
              </a:ext>
            </a:extLst>
          </p:cNvPr>
          <p:cNvGrpSpPr/>
          <p:nvPr/>
        </p:nvGrpSpPr>
        <p:grpSpPr>
          <a:xfrm>
            <a:off x="9503776" y="5406062"/>
            <a:ext cx="2118989" cy="612934"/>
            <a:chOff x="251138" y="3865368"/>
            <a:chExt cx="2317464" cy="670346"/>
          </a:xfrm>
        </p:grpSpPr>
        <p:sp>
          <p:nvSpPr>
            <p:cNvPr id="101" name="직사각형 100">
              <a:extLst>
                <a:ext uri="{FF2B5EF4-FFF2-40B4-BE49-F238E27FC236}">
                  <a16:creationId xmlns:a16="http://schemas.microsoft.com/office/drawing/2014/main" id="{205932EC-C461-862E-F431-79EDB522711E}"/>
                </a:ext>
              </a:extLst>
            </p:cNvPr>
            <p:cNvSpPr/>
            <p:nvPr/>
          </p:nvSpPr>
          <p:spPr>
            <a:xfrm>
              <a:off x="509015" y="3865368"/>
              <a:ext cx="1796567" cy="6703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2019</a:t>
              </a:r>
            </a:p>
            <a:p>
              <a:pPr algn="ctr"/>
              <a:r>
                <a:rPr lang="ko-KR" altLang="en-US" sz="1000" spc="-150">
                  <a:solidFill>
                    <a:srgbClr val="404040"/>
                  </a:solidFill>
                  <a:latin typeface="+mj-ea"/>
                  <a:ea typeface="+mj-ea"/>
                </a:rPr>
                <a:t>기업부설연구원</a:t>
              </a:r>
              <a:endParaRPr lang="en-US" altLang="ko-KR" sz="1000" spc="-150">
                <a:solidFill>
                  <a:srgbClr val="404040"/>
                </a:solidFill>
                <a:latin typeface="+mj-ea"/>
                <a:ea typeface="+mj-ea"/>
              </a:endParaRPr>
            </a:p>
            <a:p>
              <a:pPr algn="ctr"/>
              <a:r>
                <a:rPr lang="ko-KR" altLang="en-US" sz="90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인증 및 설립</a:t>
              </a:r>
              <a:endParaRPr lang="ko-KR" altLang="en-US" sz="105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102" name="직사각형 101">
              <a:extLst>
                <a:ext uri="{FF2B5EF4-FFF2-40B4-BE49-F238E27FC236}">
                  <a16:creationId xmlns:a16="http://schemas.microsoft.com/office/drawing/2014/main" id="{A7A16601-E2C0-1BF3-C930-AC4343BB93CA}"/>
                </a:ext>
              </a:extLst>
            </p:cNvPr>
            <p:cNvSpPr/>
            <p:nvPr/>
          </p:nvSpPr>
          <p:spPr>
            <a:xfrm>
              <a:off x="251138" y="3873185"/>
              <a:ext cx="286366" cy="662529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3" name="직사각형 102">
              <a:extLst>
                <a:ext uri="{FF2B5EF4-FFF2-40B4-BE49-F238E27FC236}">
                  <a16:creationId xmlns:a16="http://schemas.microsoft.com/office/drawing/2014/main" id="{93BBEF1A-869A-B379-9692-01A3038F4CF2}"/>
                </a:ext>
              </a:extLst>
            </p:cNvPr>
            <p:cNvSpPr/>
            <p:nvPr/>
          </p:nvSpPr>
          <p:spPr>
            <a:xfrm>
              <a:off x="2282236" y="3873185"/>
              <a:ext cx="286366" cy="662529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7BB28F8E-C32B-08EF-3447-E8B3DFB1D9F4}"/>
              </a:ext>
            </a:extLst>
          </p:cNvPr>
          <p:cNvSpPr txBox="1"/>
          <p:nvPr/>
        </p:nvSpPr>
        <p:spPr>
          <a:xfrm>
            <a:off x="5866451" y="1592385"/>
            <a:ext cx="6992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atin typeface="+mj-ea"/>
                <a:ea typeface="+mj-ea"/>
              </a:rPr>
              <a:t>2</a:t>
            </a:r>
            <a:r>
              <a:rPr lang="ko-KR" altLang="en-US" sz="2800" dirty="0">
                <a:latin typeface="+mj-ea"/>
                <a:ea typeface="+mj-ea"/>
              </a:rPr>
              <a:t>건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6D22A9E2-C716-DFB5-23FD-436494B054A0}"/>
              </a:ext>
            </a:extLst>
          </p:cNvPr>
          <p:cNvSpPr txBox="1"/>
          <p:nvPr/>
        </p:nvSpPr>
        <p:spPr>
          <a:xfrm>
            <a:off x="7511973" y="1592385"/>
            <a:ext cx="6992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atin typeface="+mj-ea"/>
                <a:ea typeface="+mj-ea"/>
              </a:rPr>
              <a:t>4</a:t>
            </a:r>
            <a:r>
              <a:rPr lang="ko-KR" altLang="en-US" sz="2800" dirty="0">
                <a:latin typeface="+mj-ea"/>
                <a:ea typeface="+mj-ea"/>
              </a:rPr>
              <a:t>건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E2918A52-65A5-E00D-1C69-576D67127A6D}"/>
              </a:ext>
            </a:extLst>
          </p:cNvPr>
          <p:cNvSpPr txBox="1"/>
          <p:nvPr/>
        </p:nvSpPr>
        <p:spPr>
          <a:xfrm>
            <a:off x="8811057" y="1592385"/>
            <a:ext cx="11047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atin typeface="+mj-ea"/>
                <a:ea typeface="+mj-ea"/>
              </a:rPr>
              <a:t>200%</a:t>
            </a:r>
            <a:endParaRPr lang="ko-KR" altLang="en-US" sz="2800" dirty="0">
              <a:latin typeface="+mj-ea"/>
              <a:ea typeface="+mj-ea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F35CD6E1-07C7-3936-009E-74C32DCEC422}"/>
              </a:ext>
            </a:extLst>
          </p:cNvPr>
          <p:cNvSpPr txBox="1"/>
          <p:nvPr/>
        </p:nvSpPr>
        <p:spPr>
          <a:xfrm>
            <a:off x="10479195" y="1592385"/>
            <a:ext cx="8675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atin typeface="+mj-ea"/>
                <a:ea typeface="+mj-ea"/>
              </a:rPr>
              <a:t>BB-</a:t>
            </a:r>
            <a:endParaRPr lang="ko-KR" altLang="en-US" sz="2800" dirty="0">
              <a:latin typeface="+mj-ea"/>
              <a:ea typeface="+mj-e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96C63E-72F2-665F-EFD9-1099286E3C62}"/>
              </a:ext>
            </a:extLst>
          </p:cNvPr>
          <p:cNvSpPr txBox="1"/>
          <p:nvPr/>
        </p:nvSpPr>
        <p:spPr>
          <a:xfrm>
            <a:off x="5421251" y="1363161"/>
            <a:ext cx="48763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>
                <a:latin typeface="+mn-ea"/>
              </a:rPr>
              <a:t>저작권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F12FF94C-BD99-B090-B588-1637EEA8F42B}"/>
              </a:ext>
            </a:extLst>
          </p:cNvPr>
          <p:cNvSpPr txBox="1"/>
          <p:nvPr/>
        </p:nvSpPr>
        <p:spPr>
          <a:xfrm>
            <a:off x="6804619" y="1363161"/>
            <a:ext cx="143020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>
                <a:latin typeface="+mn-ea"/>
              </a:rPr>
              <a:t>교육 관련 특허출원 및 등록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880D0918-7D43-7CE6-2D76-2B875362C03F}"/>
              </a:ext>
            </a:extLst>
          </p:cNvPr>
          <p:cNvSpPr txBox="1"/>
          <p:nvPr/>
        </p:nvSpPr>
        <p:spPr>
          <a:xfrm>
            <a:off x="8741361" y="1363161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>
                <a:latin typeface="+mn-ea"/>
              </a:rPr>
              <a:t>성장률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A7172117-842F-D2C4-9F90-E1ECACAFB609}"/>
              </a:ext>
            </a:extLst>
          </p:cNvPr>
          <p:cNvSpPr txBox="1"/>
          <p:nvPr/>
        </p:nvSpPr>
        <p:spPr>
          <a:xfrm>
            <a:off x="10176513" y="1363161"/>
            <a:ext cx="5886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>
                <a:latin typeface="+mn-ea"/>
              </a:rPr>
              <a:t>신용평가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F5A20DB6-437C-C9BC-CAC8-D09EDBAFDA6E}"/>
              </a:ext>
            </a:extLst>
          </p:cNvPr>
          <p:cNvSpPr txBox="1"/>
          <p:nvPr/>
        </p:nvSpPr>
        <p:spPr>
          <a:xfrm>
            <a:off x="439660" y="1595922"/>
            <a:ext cx="4541628" cy="11439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000"/>
              </a:spcBef>
            </a:pPr>
            <a:r>
              <a:rPr lang="ko-KR" altLang="en-US" sz="3000" dirty="0">
                <a:solidFill>
                  <a:srgbClr val="418AE8"/>
                </a:solidFill>
                <a:latin typeface="+mj-ea"/>
                <a:ea typeface="+mj-ea"/>
              </a:rPr>
              <a:t>자체 기술</a:t>
            </a:r>
            <a:r>
              <a:rPr lang="ko-KR" altLang="en-US" sz="3000" dirty="0">
                <a:latin typeface="+mj-ea"/>
                <a:ea typeface="+mj-ea"/>
              </a:rPr>
              <a:t>을 보유한</a:t>
            </a:r>
            <a:endParaRPr lang="en-US" altLang="ko-KR" sz="3000" dirty="0">
              <a:latin typeface="+mj-ea"/>
              <a:ea typeface="+mj-ea"/>
            </a:endParaRPr>
          </a:p>
          <a:p>
            <a:pPr>
              <a:spcBef>
                <a:spcPts val="1000"/>
              </a:spcBef>
            </a:pPr>
            <a:r>
              <a:rPr lang="ko-KR" altLang="en-US" sz="3000" dirty="0">
                <a:latin typeface="+mj-ea"/>
                <a:ea typeface="+mj-ea"/>
              </a:rPr>
              <a:t>노웨어소프트의 인증 및 특허</a:t>
            </a: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86873189-2C80-50CA-03DD-39645970A7A9}"/>
              </a:ext>
            </a:extLst>
          </p:cNvPr>
          <p:cNvCxnSpPr/>
          <p:nvPr/>
        </p:nvCxnSpPr>
        <p:spPr>
          <a:xfrm>
            <a:off x="5016500" y="3219450"/>
            <a:ext cx="55118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B71CA8E-306A-1761-4AEE-C55DA7DA82C9}"/>
              </a:ext>
            </a:extLst>
          </p:cNvPr>
          <p:cNvSpPr txBox="1"/>
          <p:nvPr/>
        </p:nvSpPr>
        <p:spPr>
          <a:xfrm>
            <a:off x="10614154" y="3088645"/>
            <a:ext cx="97334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>
                <a:solidFill>
                  <a:schemeClr val="bg1">
                    <a:lumMod val="65000"/>
                  </a:schemeClr>
                </a:solidFill>
              </a:rPr>
              <a:t>2022.06 </a:t>
            </a:r>
            <a:r>
              <a:rPr lang="ko-KR" altLang="en-US" sz="1050">
                <a:solidFill>
                  <a:schemeClr val="bg1">
                    <a:lumMod val="65000"/>
                  </a:schemeClr>
                </a:solidFill>
              </a:rPr>
              <a:t>기준</a:t>
            </a:r>
          </a:p>
        </p:txBody>
      </p:sp>
    </p:spTree>
    <p:extLst>
      <p:ext uri="{BB962C8B-B14F-4D97-AF65-F5344CB8AC3E}">
        <p14:creationId xmlns:p14="http://schemas.microsoft.com/office/powerpoint/2010/main" val="12248418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B69C0317-0CE6-EC7A-ADAD-113649D0C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802" y="2186958"/>
            <a:ext cx="2083834" cy="11721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6F611E2-F27C-3FE0-DC3B-D87B033E6664}"/>
              </a:ext>
            </a:extLst>
          </p:cNvPr>
          <p:cNvSpPr txBox="1"/>
          <p:nvPr/>
        </p:nvSpPr>
        <p:spPr>
          <a:xfrm>
            <a:off x="7478887" y="3229282"/>
            <a:ext cx="3624710" cy="23672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8" b="1">
                <a:solidFill>
                  <a:srgbClr val="00B0F0"/>
                </a:solidFill>
                <a:latin typeface="+mn-ea"/>
              </a:rPr>
              <a:t>주소</a:t>
            </a:r>
            <a:endParaRPr lang="en-US" altLang="ko-KR" sz="1108" b="1">
              <a:solidFill>
                <a:srgbClr val="00B0F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108">
                <a:solidFill>
                  <a:schemeClr val="bg1"/>
                </a:solidFill>
                <a:latin typeface="+mn-ea"/>
              </a:rPr>
              <a:t>(12939) </a:t>
            </a:r>
            <a:r>
              <a:rPr lang="ko-KR" altLang="en-US" sz="1108">
                <a:solidFill>
                  <a:schemeClr val="bg1"/>
                </a:solidFill>
                <a:latin typeface="+mn-ea"/>
              </a:rPr>
              <a:t>경기도 하남시 </a:t>
            </a:r>
            <a:r>
              <a:rPr lang="ko-KR" altLang="en-US" sz="1108" err="1">
                <a:solidFill>
                  <a:schemeClr val="bg1"/>
                </a:solidFill>
                <a:latin typeface="+mn-ea"/>
              </a:rPr>
              <a:t>미사강변중앙로</a:t>
            </a:r>
            <a:r>
              <a:rPr lang="ko-KR" altLang="en-US" sz="1108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108">
                <a:solidFill>
                  <a:schemeClr val="bg1"/>
                </a:solidFill>
                <a:latin typeface="+mn-ea"/>
              </a:rPr>
              <a:t>7</a:t>
            </a:r>
            <a:r>
              <a:rPr lang="ko-KR" altLang="en-US" sz="1108" err="1">
                <a:solidFill>
                  <a:schemeClr val="bg1"/>
                </a:solidFill>
                <a:latin typeface="+mn-ea"/>
              </a:rPr>
              <a:t>번안길</a:t>
            </a:r>
            <a:r>
              <a:rPr lang="ko-KR" altLang="en-US" sz="1108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108">
                <a:solidFill>
                  <a:schemeClr val="bg1"/>
                </a:solidFill>
                <a:latin typeface="+mn-ea"/>
              </a:rPr>
              <a:t>25(</a:t>
            </a:r>
            <a:r>
              <a:rPr lang="ko-KR" altLang="en-US" sz="1108" err="1">
                <a:solidFill>
                  <a:schemeClr val="bg1"/>
                </a:solidFill>
                <a:latin typeface="+mn-ea"/>
              </a:rPr>
              <a:t>풍산동</a:t>
            </a:r>
            <a:r>
              <a:rPr lang="en-US" altLang="ko-KR" sz="1108">
                <a:solidFill>
                  <a:schemeClr val="bg1"/>
                </a:solidFill>
                <a:latin typeface="+mn-ea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108" err="1">
                <a:solidFill>
                  <a:schemeClr val="bg1"/>
                </a:solidFill>
                <a:latin typeface="+mn-ea"/>
              </a:rPr>
              <a:t>하남미사유테크밸리</a:t>
            </a:r>
            <a:r>
              <a:rPr lang="ko-KR" altLang="en-US" sz="1108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108">
                <a:solidFill>
                  <a:schemeClr val="bg1"/>
                </a:solidFill>
                <a:latin typeface="+mn-ea"/>
              </a:rPr>
              <a:t>D</a:t>
            </a:r>
            <a:r>
              <a:rPr lang="ko-KR" altLang="en-US" sz="1108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108">
                <a:solidFill>
                  <a:schemeClr val="bg1"/>
                </a:solidFill>
                <a:latin typeface="+mn-ea"/>
              </a:rPr>
              <a:t>Tower 710</a:t>
            </a:r>
            <a:r>
              <a:rPr lang="ko-KR" altLang="en-US" sz="1108">
                <a:solidFill>
                  <a:schemeClr val="bg1"/>
                </a:solidFill>
                <a:latin typeface="+mn-ea"/>
              </a:rPr>
              <a:t>호</a:t>
            </a:r>
            <a:endParaRPr lang="en-US" altLang="ko-KR" sz="1108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108" b="1">
                <a:solidFill>
                  <a:srgbClr val="00B0F0"/>
                </a:solidFill>
                <a:latin typeface="+mn-ea"/>
              </a:rPr>
              <a:t>홈페이지</a:t>
            </a:r>
            <a:endParaRPr lang="en-US" altLang="ko-KR" sz="1108" b="1">
              <a:solidFill>
                <a:srgbClr val="00B0F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108">
                <a:solidFill>
                  <a:schemeClr val="bg1"/>
                </a:solidFill>
                <a:latin typeface="+mn-ea"/>
              </a:rPr>
              <a:t>www.knowwheresoft.com</a:t>
            </a:r>
          </a:p>
          <a:p>
            <a:pPr>
              <a:lnSpc>
                <a:spcPct val="150000"/>
              </a:lnSpc>
            </a:pPr>
            <a:r>
              <a:rPr lang="ko-KR" altLang="en-US" sz="1108" b="1">
                <a:solidFill>
                  <a:srgbClr val="00B0F0"/>
                </a:solidFill>
                <a:latin typeface="+mn-ea"/>
              </a:rPr>
              <a:t>대표번호</a:t>
            </a:r>
            <a:endParaRPr lang="en-US" altLang="ko-KR" sz="1108" b="1">
              <a:solidFill>
                <a:srgbClr val="00B0F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108">
                <a:solidFill>
                  <a:schemeClr val="bg1"/>
                </a:solidFill>
                <a:latin typeface="+mn-ea"/>
              </a:rPr>
              <a:t>031-8027-0006</a:t>
            </a:r>
          </a:p>
          <a:p>
            <a:pPr>
              <a:lnSpc>
                <a:spcPct val="150000"/>
              </a:lnSpc>
            </a:pPr>
            <a:r>
              <a:rPr lang="ko-KR" altLang="en-US" sz="1108" b="1">
                <a:solidFill>
                  <a:srgbClr val="00B0F0"/>
                </a:solidFill>
                <a:latin typeface="+mn-ea"/>
              </a:rPr>
              <a:t>이메일</a:t>
            </a:r>
            <a:endParaRPr lang="en-US" altLang="ko-KR" sz="1108" b="1">
              <a:solidFill>
                <a:srgbClr val="00B0F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108">
                <a:solidFill>
                  <a:schemeClr val="bg1"/>
                </a:solidFill>
                <a:latin typeface="+mn-ea"/>
              </a:rPr>
              <a:t>sales@knowwheresoft.com</a:t>
            </a:r>
            <a:endParaRPr lang="ko-KR" altLang="en-US" sz="1108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DA1AA37C-C7BE-FADE-540B-5C1D07DA2C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44" y="2186958"/>
            <a:ext cx="5582649" cy="3893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461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yongsan">
      <a:majorFont>
        <a:latin typeface="KoPub돋움체 Bold"/>
        <a:ea typeface="KoPub돋움체 Bold"/>
        <a:cs typeface=""/>
      </a:majorFont>
      <a:minorFont>
        <a:latin typeface="KoPub돋움체 Medium"/>
        <a:ea typeface="KoPub돋움체 Medium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6A9B32180EDF73479142DEB75868E72A" ma:contentTypeVersion="9" ma:contentTypeDescription="새 문서를 만듭니다." ma:contentTypeScope="" ma:versionID="a320e2daa58b72b990ee7a3d8cb503df">
  <xsd:schema xmlns:xsd="http://www.w3.org/2001/XMLSchema" xmlns:xs="http://www.w3.org/2001/XMLSchema" xmlns:p="http://schemas.microsoft.com/office/2006/metadata/properties" xmlns:ns2="cd7526ad-cda7-4310-a957-a24e82d02f89" xmlns:ns3="38161def-d463-4f9b-a72a-f6d4280b59a0" targetNamespace="http://schemas.microsoft.com/office/2006/metadata/properties" ma:root="true" ma:fieldsID="47813c71d81ed09a91401dda581c1c9f" ns2:_="" ns3:_="">
    <xsd:import namespace="cd7526ad-cda7-4310-a957-a24e82d02f89"/>
    <xsd:import namespace="38161def-d463-4f9b-a72a-f6d4280b59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7526ad-cda7-4310-a957-a24e82d02f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이미지 태그" ma:readOnly="false" ma:fieldId="{5cf76f15-5ced-4ddc-b409-7134ff3c332f}" ma:taxonomyMulti="true" ma:sspId="c9f95f9a-d455-43d1-a67f-2be12aa850a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161def-d463-4f9b-a72a-f6d4280b59a0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73131725-2182-424f-a78d-ee33ad8a17d4}" ma:internalName="TaxCatchAll" ma:showField="CatchAllData" ma:web="38161def-d463-4f9b-a72a-f6d4280b59a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601C847-66EE-4AF6-BBE0-156A8EDB42F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140537A-1DD5-4ED8-B55E-CDE1AAC48987}">
  <ds:schemaRefs>
    <ds:schemaRef ds:uri="38161def-d463-4f9b-a72a-f6d4280b59a0"/>
    <ds:schemaRef ds:uri="cd7526ad-cda7-4310-a957-a24e82d02f8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1745</Words>
  <Application>Microsoft Office PowerPoint</Application>
  <PresentationFormat>와이드스크린</PresentationFormat>
  <Paragraphs>464</Paragraphs>
  <Slides>22</Slides>
  <Notes>15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33" baseType="lpstr">
      <vt:lpstr>G마켓 산스 Light</vt:lpstr>
      <vt:lpstr>KoPub돋움체 Bold</vt:lpstr>
      <vt:lpstr>KoPub돋움체 Light</vt:lpstr>
      <vt:lpstr>KoPub돋움체 Medium</vt:lpstr>
      <vt:lpstr>Rix고딕 B</vt:lpstr>
      <vt:lpstr>맑은 고딕</vt:lpstr>
      <vt:lpstr>이사만루체 Bold</vt:lpstr>
      <vt:lpstr>페이북 OTF ExtraBold</vt:lpstr>
      <vt:lpstr>Arial</vt:lpstr>
      <vt:lpstr>Wingdings</vt:lpstr>
      <vt:lpstr>Office 테마</vt:lpstr>
      <vt:lpstr>AIATTI 스마트클래스</vt:lpstr>
      <vt:lpstr>PowerPoint 프레젠테이션</vt:lpstr>
      <vt:lpstr>미래교육의 방향</vt:lpstr>
      <vt:lpstr>PowerPoint 프레젠테이션</vt:lpstr>
      <vt:lpstr>대한민국 교육정책 이렇게 바뀝니다.</vt:lpstr>
      <vt:lpstr>청소년시설의 고민</vt:lpstr>
      <vt:lpstr>청소년시설의 고민</vt:lpstr>
      <vt:lpstr>청소년시설의 고민</vt:lpstr>
      <vt:lpstr>PowerPoint 프레젠테이션</vt:lpstr>
      <vt:lpstr>미래교육 통합 관리솔루션 AIATTI 란?</vt:lpstr>
      <vt:lpstr>특장점</vt:lpstr>
      <vt:lpstr>주요 기능</vt:lpstr>
      <vt:lpstr>솔루션 구성도</vt:lpstr>
      <vt:lpstr>서비스 전략 ROADMAP</vt:lpstr>
      <vt:lpstr>부가 기능(협력사)</vt:lpstr>
      <vt:lpstr>부가 기능(협력사)</vt:lpstr>
      <vt:lpstr>부가 기능(협력사)</vt:lpstr>
      <vt:lpstr>가격 및 구성</vt:lpstr>
      <vt:lpstr>회사 소개</vt:lpstr>
      <vt:lpstr>회사 소개</vt:lpstr>
      <vt:lpstr>회사 소개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변 민지</dc:creator>
  <cp:lastModifiedBy>김 재민</cp:lastModifiedBy>
  <cp:revision>2</cp:revision>
  <dcterms:created xsi:type="dcterms:W3CDTF">2022-06-15T07:03:45Z</dcterms:created>
  <dcterms:modified xsi:type="dcterms:W3CDTF">2022-06-29T09:27:39Z</dcterms:modified>
</cp:coreProperties>
</file>