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25"/>
  </p:notesMasterIdLst>
  <p:sldIdLst>
    <p:sldId id="256" r:id="rId5"/>
    <p:sldId id="259" r:id="rId6"/>
    <p:sldId id="265" r:id="rId7"/>
    <p:sldId id="266" r:id="rId8"/>
    <p:sldId id="267" r:id="rId9"/>
    <p:sldId id="288" r:id="rId10"/>
    <p:sldId id="277" r:id="rId11"/>
    <p:sldId id="268" r:id="rId12"/>
    <p:sldId id="285" r:id="rId13"/>
    <p:sldId id="281" r:id="rId14"/>
    <p:sldId id="269" r:id="rId15"/>
    <p:sldId id="284" r:id="rId16"/>
    <p:sldId id="286" r:id="rId17"/>
    <p:sldId id="272" r:id="rId18"/>
    <p:sldId id="258" r:id="rId19"/>
    <p:sldId id="257" r:id="rId20"/>
    <p:sldId id="261" r:id="rId21"/>
    <p:sldId id="262" r:id="rId22"/>
    <p:sldId id="263" r:id="rId23"/>
    <p:sldId id="260" r:id="rId2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6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4536"/>
    <a:srgbClr val="E46C61"/>
    <a:srgbClr val="F6B267"/>
    <a:srgbClr val="F7D9DC"/>
    <a:srgbClr val="FFFFFF"/>
    <a:srgbClr val="565656"/>
    <a:srgbClr val="ECECEC"/>
    <a:srgbClr val="BFBFBF"/>
    <a:srgbClr val="D2D2D2"/>
    <a:srgbClr val="DD48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 showGuides="1">
      <p:cViewPr varScale="1">
        <p:scale>
          <a:sx n="162" d="100"/>
          <a:sy n="162" d="100"/>
        </p:scale>
        <p:origin x="162" y="126"/>
      </p:cViewPr>
      <p:guideLst>
        <p:guide orient="horz" pos="66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3-06T07:38:19.96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0 130,'1'-2,"0"1,1 0,-1 0,0 0,1 0,-1 0,0 0,1 0,-1 0,1 0,0 1,-1-1,1 1,-1-1,1 1,0 0,-1-1,1 1,0 0,-1 0,1 0,2 1,1-1,182-14,186-24,-244 26,-92 11,0-3,54-10,-42 4,79-5,-91 12,-1 0,-1 2,1 1,-1 2,1 1,-1 3,56 14,-49-8,-2 0,0-1,0-2,1-2,68 4,-52-7,0 2,0 2,79 23,-92-21,1-3,81 4,93-13,-77-1,88 1,238 5,-355 5,83 3,500-12,-479 20,852-18,-523-3,-422-5,-76 2,51 3,688 16,-540-14,-258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3-06T07:38:19.96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0,'11'1,"-1"1,1 0,-1 1,0 0,0 0,14 7,28 9,26 1,1-3,1-4,160 6,-188-18,92 16,-12-1,285-12,-211-7,87-17,-132 4,241 12,-212 7,56 12,-30-13,-152-4,112 9,37 30,-152-28,22 3,132 1,-163-10,-40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3-06T07:38:19.96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58,'386'-19,"-57"1,93 32,-381-11,305-2,-64-31,549 21,-484 12,-94 6,16 1,142-13,589 5,-447 18,-90 17,-264-16,-47-3,112 15,26 3,74-20,-267-13,-65-4,46-6,17-1,123 23,-73-2,-145-13,0 0,0 0,0 0,0 0,0 0,0 0,0-1,0 1,0 0,0 0,0 0,0 0,0 0,0-1,0 1,0 0,0 0,0 0,0 0,1 0,-1 0,0-1,0 1,0 0,0 0,0 0,0 0,0 0,0 0,0 0,1 0,-1 0,0 0,0-1,0 1,0 0,0 0,0 0,0 0,1 0,-1 0,0 0,0 0,0 0,0 0,0 0,1 0,-1 0,0 0,0 0,0 0,0 0,0 0,0 0,1 0,-1 1,0-1,0 0,0 0,0 0,0 0,0 0,1 0,-9-5,-7-2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3-06T07:38:19.96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38,'285'-19,"14"0,2423 20,-2697-1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3-06T07:38:19.96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0,'55'0,"452"15,-295 3,-140-12,91-6,-97-2,128 13,-113-3,147-4,38 3,13 1,-26-2,423 10,-195-13,673-9,-943-4,86-1,-5-7,-250 18,0-2,0-2,78-19,-93 18,47-3,6-1,-66 7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3-06T07:38:19.96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27,'1157'0,"-1007"19,390-18,-261-2,-164-9,3 0,-29 0,-38 2,-34 5,-3-1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B87ED9-CEA3-43E7-8F27-4E3992EB4D1D}" type="datetimeFigureOut">
              <a:rPr lang="ko-KR" altLang="en-US" smtClean="0"/>
              <a:t>2024-05-09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719805-B318-487F-A838-4BF7164B9D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2930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EF8A0577-636D-1311-BFB7-51614E055731}"/>
              </a:ext>
            </a:extLst>
          </p:cNvPr>
          <p:cNvSpPr/>
          <p:nvPr userDrawn="1"/>
        </p:nvSpPr>
        <p:spPr>
          <a:xfrm>
            <a:off x="0" y="-12192"/>
            <a:ext cx="12235350" cy="6882384"/>
          </a:xfrm>
          <a:prstGeom prst="rect">
            <a:avLst/>
          </a:prstGeom>
          <a:solidFill>
            <a:srgbClr val="292F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32816" y="377190"/>
            <a:ext cx="8339328" cy="390906"/>
          </a:xfrm>
        </p:spPr>
        <p:txBody>
          <a:bodyPr anchor="b">
            <a:noAutofit/>
          </a:bodyPr>
          <a:lstStyle>
            <a:lvl1pPr algn="l">
              <a:defRPr sz="1100" spc="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en-US" dirty="0"/>
              <a:t>Brochure</a:t>
            </a:r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0DBE3385-6DB0-9B6A-249B-206FB15ECC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16" y="6544390"/>
            <a:ext cx="960249" cy="130506"/>
          </a:xfrm>
          <a:prstGeom prst="rect">
            <a:avLst/>
          </a:prstGeom>
        </p:spPr>
      </p:pic>
      <p:sp>
        <p:nvSpPr>
          <p:cNvPr id="10" name="바닥글 개체 틀 9">
            <a:extLst>
              <a:ext uri="{FF2B5EF4-FFF2-40B4-BE49-F238E27FC236}">
                <a16:creationId xmlns:a16="http://schemas.microsoft.com/office/drawing/2014/main" id="{9B292F46-7113-6463-8434-D31B4F47FC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997440" y="6544390"/>
            <a:ext cx="1685544" cy="188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defRPr>
            </a:lvl1pPr>
          </a:lstStyle>
          <a:p>
            <a:r>
              <a:rPr lang="en-US" altLang="ko-KR" dirty="0"/>
              <a:t>Copyright</a:t>
            </a:r>
            <a:r>
              <a:rPr lang="ko-KR" altLang="en-US" dirty="0"/>
              <a:t>ⓒ</a:t>
            </a:r>
            <a:r>
              <a:rPr lang="en-US" altLang="ko-KR" dirty="0" err="1"/>
              <a:t>knowwheresoft</a:t>
            </a:r>
            <a:endParaRPr lang="ko-KR" altLang="en-US" dirty="0"/>
          </a:p>
        </p:txBody>
      </p:sp>
      <p:pic>
        <p:nvPicPr>
          <p:cNvPr id="6" name="그림 5" descr="텍스트, 그래픽, 그래픽 디자인, 폰트이(가) 표시된 사진&#10;&#10;자동 생성된 설명">
            <a:extLst>
              <a:ext uri="{FF2B5EF4-FFF2-40B4-BE49-F238E27FC236}">
                <a16:creationId xmlns:a16="http://schemas.microsoft.com/office/drawing/2014/main" id="{29963F19-C4F4-F252-67AE-FA21BC2FE8E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126" y="1517904"/>
            <a:ext cx="3167458" cy="401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7966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30000"/>
              </a:lnSpc>
              <a:defRPr sz="3000"/>
            </a:lvl1pPr>
            <a:lvl2pPr>
              <a:lnSpc>
                <a:spcPct val="130000"/>
              </a:lnSpc>
              <a:defRPr/>
            </a:lvl2pPr>
            <a:lvl3pPr>
              <a:lnSpc>
                <a:spcPct val="130000"/>
              </a:lnSpc>
              <a:defRPr/>
            </a:lvl3pPr>
            <a:lvl4pPr>
              <a:lnSpc>
                <a:spcPct val="130000"/>
              </a:lnSpc>
              <a:defRPr/>
            </a:lvl4pPr>
            <a:lvl5pPr>
              <a:lnSpc>
                <a:spcPct val="130000"/>
              </a:lnSpc>
              <a:defRPr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310853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9E21C450-F10A-BCD2-3AC6-8F88AB9B762C}"/>
              </a:ext>
            </a:extLst>
          </p:cNvPr>
          <p:cNvSpPr/>
          <p:nvPr userDrawn="1"/>
        </p:nvSpPr>
        <p:spPr>
          <a:xfrm>
            <a:off x="-30480" y="-10820"/>
            <a:ext cx="12252960" cy="43498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86F5E884-A87D-3AD6-E77D-684F606819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1" t="14401" r="18072" b="24442"/>
          <a:stretch/>
        </p:blipFill>
        <p:spPr>
          <a:xfrm>
            <a:off x="-1" y="-60876"/>
            <a:ext cx="12192001" cy="43281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A51A8A-F508-49E5-9387-86619589FD8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2D651E1A-91E2-57CE-2D14-37FD203FEF47}"/>
              </a:ext>
            </a:extLst>
          </p:cNvPr>
          <p:cNvCxnSpPr>
            <a:cxnSpLocks/>
          </p:cNvCxnSpPr>
          <p:nvPr userDrawn="1"/>
        </p:nvCxnSpPr>
        <p:spPr>
          <a:xfrm>
            <a:off x="11326368" y="385404"/>
            <a:ext cx="0" cy="22153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54419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D99097E-4C7B-4E66-ED49-75D617104EE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215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CCC3BF7B-301D-7150-78A3-2037888A71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291242" y="78898"/>
            <a:ext cx="2743200" cy="2274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A51A8A-F508-49E5-9387-86619589FD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18240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D99097E-4C7B-4E66-ED49-75D617104EE2}"/>
              </a:ext>
            </a:extLst>
          </p:cNvPr>
          <p:cNvSpPr/>
          <p:nvPr userDrawn="1"/>
        </p:nvSpPr>
        <p:spPr>
          <a:xfrm>
            <a:off x="-111211" y="-62556"/>
            <a:ext cx="12414422" cy="6983112"/>
          </a:xfrm>
          <a:prstGeom prst="rect">
            <a:avLst/>
          </a:prstGeom>
          <a:solidFill>
            <a:srgbClr val="29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215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CCC3BF7B-301D-7150-78A3-2037888A71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291242" y="78898"/>
            <a:ext cx="2743200" cy="2274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A51A8A-F508-49E5-9387-86619589FD8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75FEA246-E073-4610-96BF-C26E2AD056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18" t="30105" b="3432"/>
          <a:stretch/>
        </p:blipFill>
        <p:spPr>
          <a:xfrm flipH="1">
            <a:off x="481584" y="97536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666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1F16EA51-0B24-CEED-B45C-9C821426F1A0}"/>
              </a:ext>
            </a:extLst>
          </p:cNvPr>
          <p:cNvSpPr/>
          <p:nvPr userDrawn="1"/>
        </p:nvSpPr>
        <p:spPr>
          <a:xfrm>
            <a:off x="-18534" y="-12356"/>
            <a:ext cx="12239366" cy="6919783"/>
          </a:xfrm>
          <a:prstGeom prst="rect">
            <a:avLst/>
          </a:prstGeom>
          <a:solidFill>
            <a:srgbClr val="292F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 descr="주방용품이(가) 표시된 사진&#10;&#10;자동 생성된 설명">
            <a:extLst>
              <a:ext uri="{FF2B5EF4-FFF2-40B4-BE49-F238E27FC236}">
                <a16:creationId xmlns:a16="http://schemas.microsoft.com/office/drawing/2014/main" id="{6FE41970-F324-773D-54BD-38C452101D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biLevel thresh="75000"/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" t="11693" r="1740" b="27168"/>
          <a:stretch/>
        </p:blipFill>
        <p:spPr>
          <a:xfrm flipH="1">
            <a:off x="-18535" y="-12357"/>
            <a:ext cx="12294973" cy="2939267"/>
          </a:xfrm>
          <a:prstGeom prst="rect">
            <a:avLst/>
          </a:prstGeom>
        </p:spPr>
      </p:pic>
      <p:pic>
        <p:nvPicPr>
          <p:cNvPr id="18" name="그림 17" descr="텍스트이(가) 표시된 사진&#10;&#10;자동 생성된 설명">
            <a:extLst>
              <a:ext uri="{FF2B5EF4-FFF2-40B4-BE49-F238E27FC236}">
                <a16:creationId xmlns:a16="http://schemas.microsoft.com/office/drawing/2014/main" id="{E42F2F0D-52AB-5F91-6FFF-F7BAA0C92E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" t="25952" r="3957" b="26299"/>
          <a:stretch/>
        </p:blipFill>
        <p:spPr>
          <a:xfrm>
            <a:off x="711449" y="5021580"/>
            <a:ext cx="1868699" cy="54574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9C48403-8A00-D579-E1AA-42E7DC0E2FBB}"/>
              </a:ext>
            </a:extLst>
          </p:cNvPr>
          <p:cNvSpPr txBox="1"/>
          <p:nvPr userDrawn="1"/>
        </p:nvSpPr>
        <p:spPr>
          <a:xfrm>
            <a:off x="612389" y="5689248"/>
            <a:ext cx="5586870" cy="793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100"/>
              </a:lnSpc>
            </a:pPr>
            <a:r>
              <a:rPr lang="ko-KR" altLang="en-US" sz="900" dirty="0">
                <a:solidFill>
                  <a:schemeClr val="bg1"/>
                </a:solidFill>
                <a:latin typeface="+mn-ea"/>
                <a:ea typeface="+mn-ea"/>
              </a:rPr>
              <a:t>본사</a:t>
            </a:r>
            <a:r>
              <a:rPr lang="en-US" altLang="ko-KR" sz="900" dirty="0">
                <a:solidFill>
                  <a:schemeClr val="bg1"/>
                </a:solidFill>
                <a:latin typeface="+mn-ea"/>
                <a:ea typeface="+mn-ea"/>
              </a:rPr>
              <a:t>: (12939) </a:t>
            </a:r>
            <a:r>
              <a:rPr lang="ko-KR" altLang="en-US" sz="900" dirty="0">
                <a:solidFill>
                  <a:schemeClr val="bg1"/>
                </a:solidFill>
                <a:latin typeface="+mn-ea"/>
                <a:ea typeface="+mn-ea"/>
              </a:rPr>
              <a:t>경기도 하남시 </a:t>
            </a:r>
            <a:r>
              <a:rPr lang="ko-KR" altLang="en-US" sz="900" dirty="0" err="1">
                <a:solidFill>
                  <a:schemeClr val="bg1"/>
                </a:solidFill>
                <a:latin typeface="+mn-ea"/>
                <a:ea typeface="+mn-ea"/>
              </a:rPr>
              <a:t>미사강변중앙로</a:t>
            </a:r>
            <a:r>
              <a:rPr lang="en-US" altLang="ko-KR" sz="900" dirty="0">
                <a:solidFill>
                  <a:schemeClr val="bg1"/>
                </a:solidFill>
                <a:latin typeface="+mn-ea"/>
                <a:ea typeface="+mn-ea"/>
              </a:rPr>
              <a:t>7</a:t>
            </a:r>
            <a:r>
              <a:rPr lang="ko-KR" altLang="en-US" sz="900" dirty="0" err="1">
                <a:solidFill>
                  <a:schemeClr val="bg1"/>
                </a:solidFill>
                <a:latin typeface="+mn-ea"/>
                <a:ea typeface="+mn-ea"/>
              </a:rPr>
              <a:t>번안길</a:t>
            </a:r>
            <a:r>
              <a:rPr lang="ko-KR" altLang="en-US" sz="900" dirty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lang="en-US" altLang="ko-KR" sz="900" dirty="0">
                <a:solidFill>
                  <a:schemeClr val="bg1"/>
                </a:solidFill>
                <a:latin typeface="+mn-ea"/>
                <a:ea typeface="+mn-ea"/>
              </a:rPr>
              <a:t>25(</a:t>
            </a:r>
            <a:r>
              <a:rPr lang="ko-KR" altLang="en-US" sz="900" dirty="0" err="1">
                <a:solidFill>
                  <a:schemeClr val="bg1"/>
                </a:solidFill>
                <a:latin typeface="+mn-ea"/>
                <a:ea typeface="+mn-ea"/>
              </a:rPr>
              <a:t>풍산동</a:t>
            </a:r>
            <a:r>
              <a:rPr lang="en-US" altLang="ko-KR" sz="900" dirty="0">
                <a:solidFill>
                  <a:schemeClr val="bg1"/>
                </a:solidFill>
                <a:latin typeface="+mn-ea"/>
                <a:ea typeface="+mn-ea"/>
              </a:rPr>
              <a:t>) </a:t>
            </a:r>
            <a:r>
              <a:rPr lang="ko-KR" altLang="en-US" sz="900" dirty="0" err="1">
                <a:solidFill>
                  <a:schemeClr val="bg1"/>
                </a:solidFill>
                <a:latin typeface="+mn-ea"/>
                <a:ea typeface="+mn-ea"/>
              </a:rPr>
              <a:t>하남미사유테크밸리</a:t>
            </a:r>
            <a:r>
              <a:rPr lang="ko-KR" altLang="en-US" sz="900" dirty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lang="en-US" altLang="ko-KR" sz="900" dirty="0">
                <a:solidFill>
                  <a:schemeClr val="bg1"/>
                </a:solidFill>
                <a:latin typeface="+mn-ea"/>
                <a:ea typeface="+mn-ea"/>
              </a:rPr>
              <a:t>D Tower 710</a:t>
            </a:r>
            <a:r>
              <a:rPr lang="ko-KR" altLang="en-US" sz="900" dirty="0">
                <a:solidFill>
                  <a:schemeClr val="bg1"/>
                </a:solidFill>
                <a:latin typeface="+mn-ea"/>
                <a:ea typeface="+mn-ea"/>
              </a:rPr>
              <a:t>호</a:t>
            </a:r>
            <a:endParaRPr lang="en-US" altLang="ko-KR" sz="900" dirty="0">
              <a:solidFill>
                <a:schemeClr val="bg1"/>
              </a:solidFill>
              <a:latin typeface="+mn-ea"/>
              <a:ea typeface="+mn-ea"/>
            </a:endParaRPr>
          </a:p>
          <a:p>
            <a:pPr>
              <a:lnSpc>
                <a:spcPts val="1100"/>
              </a:lnSpc>
            </a:pPr>
            <a:r>
              <a:rPr lang="ko-KR" altLang="en-US" sz="900" dirty="0">
                <a:solidFill>
                  <a:schemeClr val="bg1"/>
                </a:solidFill>
                <a:latin typeface="+mn-ea"/>
                <a:ea typeface="+mn-ea"/>
              </a:rPr>
              <a:t>서울</a:t>
            </a:r>
            <a:r>
              <a:rPr lang="en-US" altLang="ko-KR" sz="900" dirty="0">
                <a:solidFill>
                  <a:schemeClr val="bg1"/>
                </a:solidFill>
                <a:latin typeface="+mn-ea"/>
                <a:ea typeface="+mn-ea"/>
              </a:rPr>
              <a:t>: (04782) </a:t>
            </a:r>
            <a:r>
              <a:rPr lang="ko-KR" altLang="en-US" sz="900" dirty="0">
                <a:solidFill>
                  <a:schemeClr val="bg1"/>
                </a:solidFill>
                <a:latin typeface="+mn-ea"/>
                <a:ea typeface="+mn-ea"/>
              </a:rPr>
              <a:t>서울 성동구 </a:t>
            </a:r>
            <a:r>
              <a:rPr lang="ko-KR" altLang="en-US" sz="900" dirty="0" err="1">
                <a:solidFill>
                  <a:schemeClr val="bg1"/>
                </a:solidFill>
                <a:latin typeface="+mn-ea"/>
                <a:ea typeface="+mn-ea"/>
              </a:rPr>
              <a:t>연무장</a:t>
            </a:r>
            <a:r>
              <a:rPr lang="en-US" altLang="ko-KR" sz="900" dirty="0">
                <a:solidFill>
                  <a:schemeClr val="bg1"/>
                </a:solidFill>
                <a:latin typeface="+mn-ea"/>
                <a:ea typeface="+mn-ea"/>
              </a:rPr>
              <a:t>5</a:t>
            </a:r>
            <a:r>
              <a:rPr lang="ko-KR" altLang="en-US" sz="900" dirty="0">
                <a:solidFill>
                  <a:schemeClr val="bg1"/>
                </a:solidFill>
                <a:latin typeface="+mn-ea"/>
                <a:ea typeface="+mn-ea"/>
              </a:rPr>
              <a:t>가길 </a:t>
            </a:r>
            <a:r>
              <a:rPr lang="en-US" altLang="ko-KR" sz="900" dirty="0">
                <a:solidFill>
                  <a:schemeClr val="bg1"/>
                </a:solidFill>
                <a:latin typeface="+mn-ea"/>
                <a:ea typeface="+mn-ea"/>
              </a:rPr>
              <a:t>25 (</a:t>
            </a:r>
            <a:r>
              <a:rPr lang="ko-KR" altLang="en-US" sz="900" dirty="0">
                <a:solidFill>
                  <a:schemeClr val="bg1"/>
                </a:solidFill>
                <a:latin typeface="+mn-ea"/>
                <a:ea typeface="+mn-ea"/>
              </a:rPr>
              <a:t>성수역</a:t>
            </a:r>
            <a:r>
              <a:rPr lang="en-US" altLang="ko-KR" sz="900" dirty="0">
                <a:solidFill>
                  <a:schemeClr val="bg1"/>
                </a:solidFill>
                <a:latin typeface="+mn-ea"/>
                <a:ea typeface="+mn-ea"/>
              </a:rPr>
              <a:t>) SKV1 Tower 401</a:t>
            </a:r>
            <a:r>
              <a:rPr lang="ko-KR" altLang="en-US" sz="900" dirty="0">
                <a:solidFill>
                  <a:schemeClr val="bg1"/>
                </a:solidFill>
                <a:latin typeface="+mn-ea"/>
                <a:ea typeface="+mn-ea"/>
              </a:rPr>
              <a:t>호</a:t>
            </a:r>
          </a:p>
          <a:p>
            <a:pPr>
              <a:lnSpc>
                <a:spcPts val="1100"/>
              </a:lnSpc>
            </a:pPr>
            <a:r>
              <a:rPr lang="en-US" altLang="ko-KR" sz="900" dirty="0">
                <a:solidFill>
                  <a:schemeClr val="bg1"/>
                </a:solidFill>
                <a:latin typeface="+mn-ea"/>
                <a:ea typeface="+mn-ea"/>
              </a:rPr>
              <a:t>www.knowwheresoft.com  |  www.ransomstop.co.kr</a:t>
            </a:r>
          </a:p>
          <a:p>
            <a:pPr>
              <a:lnSpc>
                <a:spcPts val="1100"/>
              </a:lnSpc>
            </a:pPr>
            <a:r>
              <a:rPr lang="en-US" altLang="ko-KR" sz="900" dirty="0">
                <a:solidFill>
                  <a:schemeClr val="bg1"/>
                </a:solidFill>
                <a:latin typeface="+mn-ea"/>
                <a:ea typeface="+mn-ea"/>
              </a:rPr>
              <a:t>+82-31-8027-0006</a:t>
            </a:r>
          </a:p>
          <a:p>
            <a:pPr>
              <a:lnSpc>
                <a:spcPts val="1100"/>
              </a:lnSpc>
            </a:pPr>
            <a:r>
              <a:rPr lang="en-US" altLang="ko-KR" sz="900" dirty="0">
                <a:solidFill>
                  <a:schemeClr val="bg1"/>
                </a:solidFill>
                <a:latin typeface="+mn-ea"/>
                <a:ea typeface="+mn-ea"/>
              </a:rPr>
              <a:t>contact@knowwheresoft.com</a:t>
            </a:r>
            <a:endParaRPr lang="ko-KR" altLang="en-US" sz="9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pic>
        <p:nvPicPr>
          <p:cNvPr id="2" name="그림 1" descr="텍스트, 그래픽, 그래픽 디자인, 폰트이(가) 표시된 사진&#10;&#10;자동 생성된 설명">
            <a:extLst>
              <a:ext uri="{FF2B5EF4-FFF2-40B4-BE49-F238E27FC236}">
                <a16:creationId xmlns:a16="http://schemas.microsoft.com/office/drawing/2014/main" id="{83EBCA44-1BC1-8E3D-F082-319A4BD4031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175" y="2297604"/>
            <a:ext cx="1750746" cy="2220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178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86650" y="313610"/>
            <a:ext cx="3790950" cy="365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409700"/>
            <a:ext cx="11168634" cy="38623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39784" y="31361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404040"/>
                </a:solidFill>
                <a:latin typeface="+mn-ea"/>
                <a:ea typeface="+mn-ea"/>
              </a:defRPr>
            </a:lvl1pPr>
          </a:lstStyle>
          <a:p>
            <a:fld id="{C3A51A8A-F508-49E5-9387-86619589FD8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7A1B18B4-22A1-410A-2BA8-73CA5F5A9196}"/>
              </a:ext>
            </a:extLst>
          </p:cNvPr>
          <p:cNvCxnSpPr>
            <a:cxnSpLocks/>
          </p:cNvCxnSpPr>
          <p:nvPr userDrawn="1"/>
        </p:nvCxnSpPr>
        <p:spPr>
          <a:xfrm>
            <a:off x="11326368" y="385404"/>
            <a:ext cx="0" cy="221535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바닥글 개체 틀 9">
            <a:extLst>
              <a:ext uri="{FF2B5EF4-FFF2-40B4-BE49-F238E27FC236}">
                <a16:creationId xmlns:a16="http://schemas.microsoft.com/office/drawing/2014/main" id="{C6407E23-3C61-6590-0743-1BDCD693E0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997440" y="6544390"/>
            <a:ext cx="1685544" cy="188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838384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defRPr>
            </a:lvl1pPr>
          </a:lstStyle>
          <a:p>
            <a:r>
              <a:rPr lang="en-US" altLang="ko-KR" dirty="0"/>
              <a:t>Copyright</a:t>
            </a:r>
            <a:r>
              <a:rPr lang="ko-KR" altLang="en-US" dirty="0"/>
              <a:t>ⓒ</a:t>
            </a:r>
            <a:r>
              <a:rPr lang="en-US" altLang="ko-KR" dirty="0" err="1"/>
              <a:t>knowwheresoft</a:t>
            </a:r>
            <a:endParaRPr lang="ko-KR" altLang="en-US" dirty="0"/>
          </a:p>
        </p:txBody>
      </p:sp>
      <p:pic>
        <p:nvPicPr>
          <p:cNvPr id="7" name="그림 6" descr="텍스트, 폰트, 스크린샷, 그래픽이(가) 표시된 사진&#10;&#10;자동 생성된 설명">
            <a:extLst>
              <a:ext uri="{FF2B5EF4-FFF2-40B4-BE49-F238E27FC236}">
                <a16:creationId xmlns:a16="http://schemas.microsoft.com/office/drawing/2014/main" id="{8C8C2EF7-8D62-C87F-555C-85F640D9507E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26" y="237345"/>
            <a:ext cx="1842525" cy="457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693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6" r:id="rId5"/>
    <p:sldLayoutId id="2147483665" r:id="rId6"/>
  </p:sldLayoutIdLst>
  <p:hf hdr="0" dt="0"/>
  <p:txStyles>
    <p:titleStyle>
      <a:lvl1pPr algn="r" defTabSz="914400" rtl="0" eaLnBrk="1" latinLnBrk="1" hangingPunct="1">
        <a:lnSpc>
          <a:spcPct val="90000"/>
        </a:lnSpc>
        <a:spcBef>
          <a:spcPct val="0"/>
        </a:spcBef>
        <a:buNone/>
        <a:defRPr sz="1200" kern="1200">
          <a:solidFill>
            <a:srgbClr val="404040"/>
          </a:solidFill>
          <a:latin typeface="KoPub돋움체 Light" panose="00000300000000000000" pitchFamily="2" charset="-127"/>
          <a:ea typeface="KoPub돋움체 Light" panose="00000300000000000000" pitchFamily="2" charset="-127"/>
          <a:cs typeface="+mj-cs"/>
        </a:defRPr>
      </a:lvl1pPr>
    </p:titleStyle>
    <p:bodyStyle>
      <a:lvl1pPr marL="0" indent="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kern="1200">
          <a:solidFill>
            <a:srgbClr val="404040"/>
          </a:solidFill>
          <a:latin typeface="+mj-ea"/>
          <a:ea typeface="+mj-ea"/>
          <a:cs typeface="+mn-cs"/>
        </a:defRPr>
      </a:lvl1pPr>
      <a:lvl2pPr marL="457200" indent="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rgbClr val="404040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rgbClr val="404040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rgbClr val="404040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customXml" Target="../ink/ink1.xml"/><Relationship Id="rId26" Type="http://schemas.openxmlformats.org/officeDocument/2006/relationships/customXml" Target="../ink/ink5.xml"/><Relationship Id="rId3" Type="http://schemas.openxmlformats.org/officeDocument/2006/relationships/image" Target="../media/image12.png"/><Relationship Id="rId21" Type="http://schemas.openxmlformats.org/officeDocument/2006/relationships/image" Target="../media/image29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5" Type="http://schemas.openxmlformats.org/officeDocument/2006/relationships/image" Target="../media/image31.png"/><Relationship Id="rId2" Type="http://schemas.openxmlformats.org/officeDocument/2006/relationships/image" Target="../media/image11.png"/><Relationship Id="rId16" Type="http://schemas.openxmlformats.org/officeDocument/2006/relationships/image" Target="../media/image25.png"/><Relationship Id="rId20" Type="http://schemas.openxmlformats.org/officeDocument/2006/relationships/customXml" Target="../ink/ink2.xml"/><Relationship Id="rId29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24" Type="http://schemas.openxmlformats.org/officeDocument/2006/relationships/customXml" Target="../ink/ink4.xml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23" Type="http://schemas.openxmlformats.org/officeDocument/2006/relationships/image" Target="../media/image30.png"/><Relationship Id="rId28" Type="http://schemas.openxmlformats.org/officeDocument/2006/relationships/customXml" Target="../ink/ink6.xml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Relationship Id="rId22" Type="http://schemas.openxmlformats.org/officeDocument/2006/relationships/customXml" Target="../ink/ink3.xml"/><Relationship Id="rId27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13" Type="http://schemas.openxmlformats.org/officeDocument/2006/relationships/image" Target="../media/image63.png"/><Relationship Id="rId3" Type="http://schemas.openxmlformats.org/officeDocument/2006/relationships/image" Target="../media/image53.png"/><Relationship Id="rId7" Type="http://schemas.openxmlformats.org/officeDocument/2006/relationships/image" Target="../media/image57.jpg"/><Relationship Id="rId12" Type="http://schemas.openxmlformats.org/officeDocument/2006/relationships/image" Target="../media/image6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g"/><Relationship Id="rId11" Type="http://schemas.openxmlformats.org/officeDocument/2006/relationships/image" Target="../media/image61.png"/><Relationship Id="rId5" Type="http://schemas.openxmlformats.org/officeDocument/2006/relationships/image" Target="../media/image55.jpg"/><Relationship Id="rId15" Type="http://schemas.openxmlformats.org/officeDocument/2006/relationships/image" Target="../media/image65.png"/><Relationship Id="rId10" Type="http://schemas.openxmlformats.org/officeDocument/2006/relationships/image" Target="../media/image60.png"/><Relationship Id="rId4" Type="http://schemas.openxmlformats.org/officeDocument/2006/relationships/image" Target="../media/image54.jpg"/><Relationship Id="rId9" Type="http://schemas.openxmlformats.org/officeDocument/2006/relationships/image" Target="../media/image59.jpg"/><Relationship Id="rId14" Type="http://schemas.openxmlformats.org/officeDocument/2006/relationships/image" Target="../media/image6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71.png"/><Relationship Id="rId7" Type="http://schemas.openxmlformats.org/officeDocument/2006/relationships/image" Target="../media/image73.jp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72.png"/><Relationship Id="rId4" Type="http://schemas.microsoft.com/office/2007/relationships/hdphoto" Target="../media/hdphoto3.wdp"/><Relationship Id="rId9" Type="http://schemas.microsoft.com/office/2007/relationships/hdphoto" Target="../media/hdphoto5.wdp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59F2ED2-2EFB-5DAE-1BA8-CEAF05C3F4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Brochure – </a:t>
            </a:r>
            <a:r>
              <a:rPr lang="ko-KR" altLang="en-US" dirty="0"/>
              <a:t>미어캐치</a:t>
            </a:r>
          </a:p>
        </p:txBody>
      </p:sp>
      <p:sp>
        <p:nvSpPr>
          <p:cNvPr id="4" name="바닥글 개체 틀 9">
            <a:extLst>
              <a:ext uri="{FF2B5EF4-FFF2-40B4-BE49-F238E27FC236}">
                <a16:creationId xmlns:a16="http://schemas.microsoft.com/office/drawing/2014/main" id="{7056FAC6-9ABC-A160-1BA4-86F3510D01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997440" y="6544390"/>
            <a:ext cx="1685544" cy="188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defRPr>
            </a:lvl1pPr>
          </a:lstStyle>
          <a:p>
            <a:r>
              <a:rPr lang="en-US" altLang="ko-KR" dirty="0"/>
              <a:t>Copyright</a:t>
            </a:r>
            <a:r>
              <a:rPr lang="ko-KR" altLang="en-US" dirty="0"/>
              <a:t>ⓒ</a:t>
            </a:r>
            <a:r>
              <a:rPr lang="en-US" altLang="ko-KR" dirty="0" err="1"/>
              <a:t>knowwheresoft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48735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F6EA8DB1-7C9F-D5DB-D04A-87F347B35609}"/>
              </a:ext>
            </a:extLst>
          </p:cNvPr>
          <p:cNvCxnSpPr>
            <a:cxnSpLocks/>
          </p:cNvCxnSpPr>
          <p:nvPr/>
        </p:nvCxnSpPr>
        <p:spPr>
          <a:xfrm>
            <a:off x="4955606" y="2805262"/>
            <a:ext cx="3463700" cy="0"/>
          </a:xfrm>
          <a:prstGeom prst="line">
            <a:avLst/>
          </a:prstGeom>
          <a:ln w="9525">
            <a:solidFill>
              <a:schemeClr val="bg1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232A983A-1DCF-605F-7A72-A164C7CB052E}"/>
              </a:ext>
            </a:extLst>
          </p:cNvPr>
          <p:cNvCxnSpPr>
            <a:cxnSpLocks/>
          </p:cNvCxnSpPr>
          <p:nvPr/>
        </p:nvCxnSpPr>
        <p:spPr>
          <a:xfrm>
            <a:off x="4955606" y="4933596"/>
            <a:ext cx="3463700" cy="0"/>
          </a:xfrm>
          <a:prstGeom prst="line">
            <a:avLst/>
          </a:prstGeom>
          <a:ln w="9525">
            <a:solidFill>
              <a:schemeClr val="bg1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23EC029-A844-1031-3334-46B24BF0C9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3556623C-6A9C-C785-4C1A-F6F94902D1CE}"/>
              </a:ext>
            </a:extLst>
          </p:cNvPr>
          <p:cNvSpPr/>
          <p:nvPr/>
        </p:nvSpPr>
        <p:spPr>
          <a:xfrm>
            <a:off x="4403283" y="2555130"/>
            <a:ext cx="699609" cy="26388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rgbClr val="292F32"/>
                </a:solidFill>
              </a:rPr>
              <a:t>Part.1</a:t>
            </a:r>
            <a:endParaRPr lang="ko-KR" altLang="en-US" sz="1200" b="1" dirty="0">
              <a:solidFill>
                <a:srgbClr val="292F3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D90D66-97AF-6650-6617-525266AEDD87}"/>
              </a:ext>
            </a:extLst>
          </p:cNvPr>
          <p:cNvSpPr txBox="1"/>
          <p:nvPr/>
        </p:nvSpPr>
        <p:spPr>
          <a:xfrm>
            <a:off x="5102892" y="4933596"/>
            <a:ext cx="1729662" cy="1101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lnSpc>
                <a:spcPts val="1600"/>
              </a:lnSpc>
              <a:buFont typeface="Wingdings" panose="05000000000000000000" pitchFamily="2" charset="2"/>
              <a:buChar char=""/>
            </a:pPr>
            <a:r>
              <a:rPr lang="ko-KR" altLang="en-US" sz="1000" dirty="0">
                <a:solidFill>
                  <a:schemeClr val="bg1"/>
                </a:solidFill>
              </a:rPr>
              <a:t>프롤로그</a:t>
            </a:r>
            <a:endParaRPr lang="en-US" altLang="ko-KR" sz="1000" dirty="0">
              <a:solidFill>
                <a:schemeClr val="bg1"/>
              </a:solidFill>
            </a:endParaRPr>
          </a:p>
          <a:p>
            <a:pPr marL="177800" indent="-177800">
              <a:lnSpc>
                <a:spcPts val="1600"/>
              </a:lnSpc>
              <a:buFont typeface="Wingdings" panose="05000000000000000000" pitchFamily="2" charset="2"/>
              <a:buChar char=""/>
            </a:pPr>
            <a:r>
              <a:rPr lang="ko-KR" altLang="en-US" sz="1000" dirty="0">
                <a:solidFill>
                  <a:schemeClr val="bg1"/>
                </a:solidFill>
              </a:rPr>
              <a:t>회사개요</a:t>
            </a:r>
            <a:endParaRPr lang="en-US" altLang="ko-KR" sz="1000" dirty="0">
              <a:solidFill>
                <a:schemeClr val="bg1"/>
              </a:solidFill>
            </a:endParaRPr>
          </a:p>
          <a:p>
            <a:pPr marL="177800" indent="-177800">
              <a:lnSpc>
                <a:spcPts val="1600"/>
              </a:lnSpc>
              <a:buFont typeface="Wingdings" panose="05000000000000000000" pitchFamily="2" charset="2"/>
              <a:buChar char=""/>
            </a:pPr>
            <a:r>
              <a:rPr lang="ko-KR" altLang="en-US" sz="1000" dirty="0">
                <a:solidFill>
                  <a:schemeClr val="bg1"/>
                </a:solidFill>
              </a:rPr>
              <a:t>버전</a:t>
            </a:r>
            <a:endParaRPr lang="en-US" altLang="ko-KR" sz="1000" dirty="0">
              <a:solidFill>
                <a:schemeClr val="bg1"/>
              </a:solidFill>
            </a:endParaRPr>
          </a:p>
          <a:p>
            <a:pPr marL="177800" indent="-177800">
              <a:lnSpc>
                <a:spcPts val="1600"/>
              </a:lnSpc>
              <a:buFont typeface="Wingdings" panose="05000000000000000000" pitchFamily="2" charset="2"/>
              <a:buChar char=""/>
            </a:pPr>
            <a:r>
              <a:rPr lang="ko-KR" altLang="en-US" sz="1000" dirty="0">
                <a:solidFill>
                  <a:schemeClr val="bg1"/>
                </a:solidFill>
              </a:rPr>
              <a:t>조직 및 인력현황</a:t>
            </a:r>
            <a:endParaRPr lang="en-US" altLang="ko-KR" sz="1000" dirty="0">
              <a:solidFill>
                <a:schemeClr val="bg1"/>
              </a:solidFill>
            </a:endParaRPr>
          </a:p>
          <a:p>
            <a:pPr marL="177800" indent="-177800">
              <a:lnSpc>
                <a:spcPts val="1600"/>
              </a:lnSpc>
              <a:buFont typeface="Wingdings" panose="05000000000000000000" pitchFamily="2" charset="2"/>
              <a:buChar char=""/>
            </a:pPr>
            <a:r>
              <a:rPr lang="ko-KR" altLang="en-US" sz="1000" dirty="0">
                <a:solidFill>
                  <a:schemeClr val="bg1"/>
                </a:solidFill>
              </a:rPr>
              <a:t>비즈니스 분야</a:t>
            </a:r>
            <a:endParaRPr lang="en-US" altLang="ko-KR" sz="1000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1B0001-8192-B0D0-AA26-62B2F0167F20}"/>
              </a:ext>
            </a:extLst>
          </p:cNvPr>
          <p:cNvSpPr txBox="1"/>
          <p:nvPr/>
        </p:nvSpPr>
        <p:spPr>
          <a:xfrm>
            <a:off x="5285239" y="2480464"/>
            <a:ext cx="1321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>
                <a:solidFill>
                  <a:srgbClr val="DD483A"/>
                </a:solidFill>
                <a:latin typeface="+mj-ea"/>
                <a:ea typeface="+mj-ea"/>
              </a:rPr>
              <a:t>미어캐치 소개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E4FD7F74-F231-FBB8-8DBC-946495DE665F}"/>
              </a:ext>
            </a:extLst>
          </p:cNvPr>
          <p:cNvSpPr/>
          <p:nvPr/>
        </p:nvSpPr>
        <p:spPr>
          <a:xfrm>
            <a:off x="4403283" y="4675844"/>
            <a:ext cx="699609" cy="26388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rgbClr val="292F32"/>
                </a:solidFill>
              </a:rPr>
              <a:t>Part.2</a:t>
            </a:r>
            <a:endParaRPr lang="ko-KR" altLang="en-US" sz="1200" b="1" dirty="0">
              <a:solidFill>
                <a:srgbClr val="292F32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B42840E-8D28-18CF-45D2-CCA088F44401}"/>
              </a:ext>
            </a:extLst>
          </p:cNvPr>
          <p:cNvSpPr txBox="1"/>
          <p:nvPr/>
        </p:nvSpPr>
        <p:spPr>
          <a:xfrm>
            <a:off x="5285239" y="4633037"/>
            <a:ext cx="17395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>
                <a:solidFill>
                  <a:srgbClr val="DD483A"/>
                </a:solidFill>
                <a:latin typeface="+mj-ea"/>
                <a:ea typeface="+mj-ea"/>
              </a:rPr>
              <a:t>노웨어소프트 소개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E49DB20-ABA1-A66B-6F54-CFFFE63CC4FB}"/>
              </a:ext>
            </a:extLst>
          </p:cNvPr>
          <p:cNvSpPr txBox="1"/>
          <p:nvPr/>
        </p:nvSpPr>
        <p:spPr>
          <a:xfrm>
            <a:off x="5102891" y="2820471"/>
            <a:ext cx="2071401" cy="1717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lnSpc>
                <a:spcPts val="1600"/>
              </a:lnSpc>
              <a:buFont typeface="Wingdings" panose="05000000000000000000" pitchFamily="2" charset="2"/>
              <a:buChar char=""/>
            </a:pPr>
            <a:r>
              <a:rPr lang="ko-KR" altLang="en-US" sz="1000" dirty="0">
                <a:solidFill>
                  <a:schemeClr val="bg1"/>
                </a:solidFill>
              </a:rPr>
              <a:t>미어캐치</a:t>
            </a:r>
            <a:r>
              <a:rPr lang="en-US" altLang="ko-KR" sz="1000" dirty="0">
                <a:solidFill>
                  <a:schemeClr val="bg1"/>
                </a:solidFill>
              </a:rPr>
              <a:t> </a:t>
            </a:r>
            <a:r>
              <a:rPr lang="ko-KR" altLang="en-US" sz="1000" dirty="0">
                <a:solidFill>
                  <a:schemeClr val="bg1"/>
                </a:solidFill>
              </a:rPr>
              <a:t>서비스 개요</a:t>
            </a:r>
            <a:endParaRPr lang="en-US" altLang="ko-KR" sz="1000" dirty="0">
              <a:solidFill>
                <a:schemeClr val="bg1"/>
              </a:solidFill>
            </a:endParaRPr>
          </a:p>
          <a:p>
            <a:pPr marL="177800" indent="-177800">
              <a:lnSpc>
                <a:spcPts val="1600"/>
              </a:lnSpc>
              <a:buFont typeface="Wingdings" panose="05000000000000000000" pitchFamily="2" charset="2"/>
              <a:buChar char=""/>
            </a:pPr>
            <a:r>
              <a:rPr lang="ko-KR" altLang="en-US" sz="1000" dirty="0">
                <a:solidFill>
                  <a:schemeClr val="bg1"/>
                </a:solidFill>
              </a:rPr>
              <a:t>서비스 배경</a:t>
            </a:r>
            <a:endParaRPr lang="en-US" altLang="ko-KR" sz="1000" dirty="0">
              <a:solidFill>
                <a:schemeClr val="bg1"/>
              </a:solidFill>
            </a:endParaRPr>
          </a:p>
          <a:p>
            <a:pPr marL="177800" indent="-177800">
              <a:lnSpc>
                <a:spcPts val="1600"/>
              </a:lnSpc>
              <a:buFont typeface="Wingdings" panose="05000000000000000000" pitchFamily="2" charset="2"/>
              <a:buChar char=""/>
            </a:pPr>
            <a:r>
              <a:rPr lang="ko-KR" altLang="en-US" sz="1000" dirty="0">
                <a:solidFill>
                  <a:schemeClr val="bg1"/>
                </a:solidFill>
              </a:rPr>
              <a:t>경쟁 애플리케이션 비교</a:t>
            </a:r>
            <a:endParaRPr lang="en-US" altLang="ko-KR" sz="1000" dirty="0">
              <a:solidFill>
                <a:schemeClr val="bg1"/>
              </a:solidFill>
            </a:endParaRPr>
          </a:p>
          <a:p>
            <a:pPr marL="177800" indent="-177800">
              <a:lnSpc>
                <a:spcPts val="1600"/>
              </a:lnSpc>
              <a:buFont typeface="Wingdings" panose="05000000000000000000" pitchFamily="2" charset="2"/>
              <a:buChar char=""/>
            </a:pPr>
            <a:r>
              <a:rPr lang="en-US" altLang="ko-KR" sz="1000" dirty="0">
                <a:solidFill>
                  <a:schemeClr val="bg1"/>
                </a:solidFill>
              </a:rPr>
              <a:t>MDM </a:t>
            </a:r>
            <a:r>
              <a:rPr lang="ko-KR" altLang="en-US" sz="1000" dirty="0">
                <a:solidFill>
                  <a:schemeClr val="bg1"/>
                </a:solidFill>
              </a:rPr>
              <a:t>솔루션과의 차이</a:t>
            </a:r>
            <a:endParaRPr lang="en-US" altLang="ko-KR" sz="1000" dirty="0">
              <a:solidFill>
                <a:schemeClr val="bg1"/>
              </a:solidFill>
            </a:endParaRPr>
          </a:p>
          <a:p>
            <a:pPr marL="177800" indent="-177800">
              <a:lnSpc>
                <a:spcPts val="1600"/>
              </a:lnSpc>
              <a:buFont typeface="Wingdings" panose="05000000000000000000" pitchFamily="2" charset="2"/>
              <a:buChar char=""/>
            </a:pPr>
            <a:r>
              <a:rPr lang="ko-KR" altLang="en-US" sz="1000" dirty="0">
                <a:solidFill>
                  <a:schemeClr val="bg1"/>
                </a:solidFill>
              </a:rPr>
              <a:t>딥러닝 콘텐츠 필터링 솔루션</a:t>
            </a:r>
            <a:endParaRPr lang="en-US" altLang="ko-KR" sz="1000" dirty="0">
              <a:solidFill>
                <a:schemeClr val="bg1"/>
              </a:solidFill>
            </a:endParaRPr>
          </a:p>
          <a:p>
            <a:pPr marL="177800" indent="-177800">
              <a:lnSpc>
                <a:spcPts val="1600"/>
              </a:lnSpc>
              <a:buFont typeface="Wingdings" panose="05000000000000000000" pitchFamily="2" charset="2"/>
              <a:buChar char=""/>
            </a:pPr>
            <a:r>
              <a:rPr lang="ko-KR" altLang="en-US" sz="1000" dirty="0">
                <a:solidFill>
                  <a:schemeClr val="bg1"/>
                </a:solidFill>
              </a:rPr>
              <a:t>콘텐츠 분석</a:t>
            </a:r>
            <a:r>
              <a:rPr lang="en-US" altLang="ko-KR" sz="1000" dirty="0">
                <a:solidFill>
                  <a:schemeClr val="bg1"/>
                </a:solidFill>
              </a:rPr>
              <a:t>·</a:t>
            </a:r>
            <a:r>
              <a:rPr lang="ko-KR" altLang="en-US" sz="1000" dirty="0">
                <a:solidFill>
                  <a:schemeClr val="bg1"/>
                </a:solidFill>
              </a:rPr>
              <a:t>탐지 방법</a:t>
            </a:r>
            <a:endParaRPr lang="en-US" altLang="ko-KR" sz="1000" dirty="0">
              <a:solidFill>
                <a:schemeClr val="bg1"/>
              </a:solidFill>
            </a:endParaRPr>
          </a:p>
          <a:p>
            <a:pPr marL="177800" indent="-177800">
              <a:lnSpc>
                <a:spcPts val="1600"/>
              </a:lnSpc>
              <a:buFont typeface="Wingdings" panose="05000000000000000000" pitchFamily="2" charset="2"/>
              <a:buChar char=""/>
            </a:pPr>
            <a:r>
              <a:rPr lang="ko-KR" altLang="en-US" sz="1000" dirty="0">
                <a:solidFill>
                  <a:schemeClr val="bg1"/>
                </a:solidFill>
              </a:rPr>
              <a:t>서비스 아키텍처</a:t>
            </a:r>
            <a:endParaRPr lang="en-US" altLang="ko-KR" sz="1000" dirty="0">
              <a:solidFill>
                <a:schemeClr val="bg1"/>
              </a:solidFill>
            </a:endParaRPr>
          </a:p>
          <a:p>
            <a:pPr marL="177800" indent="-177800">
              <a:lnSpc>
                <a:spcPts val="1600"/>
              </a:lnSpc>
              <a:buFont typeface="Wingdings" panose="05000000000000000000" pitchFamily="2" charset="2"/>
              <a:buChar char=""/>
            </a:pPr>
            <a:r>
              <a:rPr lang="ko-KR" altLang="en-US" sz="1000" dirty="0">
                <a:solidFill>
                  <a:schemeClr val="bg1"/>
                </a:solidFill>
              </a:rPr>
              <a:t>주요 애플리케이션 기능</a:t>
            </a:r>
            <a:endParaRPr lang="en-US" altLang="ko-KR" sz="1000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2BA286F-3C87-B96C-9C53-1FD48CA58F4B}"/>
              </a:ext>
            </a:extLst>
          </p:cNvPr>
          <p:cNvSpPr txBox="1"/>
          <p:nvPr/>
        </p:nvSpPr>
        <p:spPr>
          <a:xfrm>
            <a:off x="1432075" y="1753037"/>
            <a:ext cx="20714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chemeClr val="bg1"/>
                </a:solidFill>
                <a:latin typeface="+mj-lt"/>
              </a:rPr>
              <a:t>Table</a:t>
            </a:r>
            <a:r>
              <a:rPr lang="ko-KR" altLang="en-US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altLang="ko-KR" sz="3600" dirty="0">
                <a:solidFill>
                  <a:schemeClr val="bg1"/>
                </a:solidFill>
                <a:latin typeface="+mj-lt"/>
              </a:rPr>
              <a:t>of</a:t>
            </a:r>
          </a:p>
          <a:p>
            <a:r>
              <a:rPr lang="en-US" altLang="ko-KR" sz="3600" dirty="0">
                <a:solidFill>
                  <a:schemeClr val="bg1"/>
                </a:solidFill>
                <a:latin typeface="+mj-lt"/>
              </a:rPr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494906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23EC029-A844-1031-3334-46B24BF0C9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763F7D47-02A4-C75E-CAC5-D38FBD9CEA8F}"/>
              </a:ext>
            </a:extLst>
          </p:cNvPr>
          <p:cNvSpPr/>
          <p:nvPr/>
        </p:nvSpPr>
        <p:spPr>
          <a:xfrm>
            <a:off x="5449909" y="2961016"/>
            <a:ext cx="1292182" cy="33855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rgbClr val="292F32"/>
                </a:solidFill>
              </a:rPr>
              <a:t>Part.1</a:t>
            </a:r>
            <a:endParaRPr lang="ko-KR" altLang="en-US" sz="1600" b="1" dirty="0">
              <a:solidFill>
                <a:srgbClr val="292F3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157CD6-43AC-FD3E-1223-27E565747469}"/>
              </a:ext>
            </a:extLst>
          </p:cNvPr>
          <p:cNvSpPr txBox="1"/>
          <p:nvPr/>
        </p:nvSpPr>
        <p:spPr>
          <a:xfrm>
            <a:off x="7047339" y="3583546"/>
            <a:ext cx="809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400" dirty="0">
                <a:solidFill>
                  <a:srgbClr val="59ACD9"/>
                </a:solidFill>
                <a:latin typeface="+mj-ea"/>
                <a:ea typeface="+mj-ea"/>
              </a:rPr>
              <a:t> </a:t>
            </a:r>
            <a:r>
              <a:rPr lang="ko-KR" altLang="en-US" sz="2400" dirty="0">
                <a:solidFill>
                  <a:srgbClr val="DD483A"/>
                </a:solidFill>
                <a:latin typeface="+mj-ea"/>
                <a:ea typeface="+mj-ea"/>
              </a:rPr>
              <a:t>소개</a:t>
            </a:r>
          </a:p>
        </p:txBody>
      </p:sp>
      <p:pic>
        <p:nvPicPr>
          <p:cNvPr id="11" name="그림 10" descr="그래픽, 그래픽 디자인, 텍스트, 폰트이(가) 표시된 사진&#10;&#10;자동 생성된 설명">
            <a:extLst>
              <a:ext uri="{FF2B5EF4-FFF2-40B4-BE49-F238E27FC236}">
                <a16:creationId xmlns:a16="http://schemas.microsoft.com/office/drawing/2014/main" id="{9DF1FB34-2D29-08E9-22C8-C131D6122F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8" t="86622" r="2670" b="1655"/>
          <a:stretch/>
        </p:blipFill>
        <p:spPr>
          <a:xfrm>
            <a:off x="4265155" y="3565546"/>
            <a:ext cx="2877732" cy="41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887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B0662715-8514-F0C1-663B-B7B5A6910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미어캐치</a:t>
            </a:r>
            <a:r>
              <a:rPr lang="en-US" altLang="ko-KR" dirty="0"/>
              <a:t>  </a:t>
            </a:r>
            <a:r>
              <a:rPr lang="ko-KR" altLang="en-US" dirty="0"/>
              <a:t>서비스 개요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DB152835-7DF1-2EA6-09B5-158B32F13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E7800B-D042-3F50-B0A6-6E6668A8E420}"/>
              </a:ext>
            </a:extLst>
          </p:cNvPr>
          <p:cNvSpPr txBox="1"/>
          <p:nvPr/>
        </p:nvSpPr>
        <p:spPr>
          <a:xfrm>
            <a:off x="10155055" y="160093"/>
            <a:ext cx="127951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900" dirty="0">
                <a:solidFill>
                  <a:srgbClr val="DD483A"/>
                </a:solidFill>
                <a:latin typeface="+mn-ea"/>
                <a:ea typeface="+mn-ea"/>
              </a:rPr>
              <a:t>Part.1</a:t>
            </a:r>
            <a:r>
              <a:rPr lang="ko-KR" altLang="en-US" sz="900" dirty="0">
                <a:solidFill>
                  <a:srgbClr val="DD483A"/>
                </a:solidFill>
                <a:latin typeface="+mn-ea"/>
                <a:ea typeface="+mn-ea"/>
              </a:rPr>
              <a:t> 미어캐치</a:t>
            </a:r>
            <a:r>
              <a:rPr lang="en-US" altLang="ko-KR" sz="900" dirty="0">
                <a:solidFill>
                  <a:srgbClr val="DD483A"/>
                </a:solidFill>
                <a:latin typeface="+mn-ea"/>
                <a:ea typeface="+mn-ea"/>
              </a:rPr>
              <a:t> </a:t>
            </a:r>
            <a:r>
              <a:rPr lang="ko-KR" altLang="en-US" sz="900" dirty="0">
                <a:solidFill>
                  <a:srgbClr val="DD483A"/>
                </a:solidFill>
                <a:latin typeface="+mn-ea"/>
                <a:ea typeface="+mn-ea"/>
              </a:rPr>
              <a:t>소개  </a:t>
            </a:r>
            <a:r>
              <a:rPr lang="en-US" altLang="ko-KR" sz="900" dirty="0">
                <a:solidFill>
                  <a:srgbClr val="DD483A"/>
                </a:solidFill>
                <a:latin typeface="+mn-ea"/>
                <a:ea typeface="+mn-ea"/>
              </a:rPr>
              <a:t>|</a:t>
            </a:r>
            <a:endParaRPr lang="ko-KR" altLang="en-US" sz="900" dirty="0">
              <a:solidFill>
                <a:srgbClr val="DD483A"/>
              </a:solidFill>
              <a:latin typeface="+mn-ea"/>
              <a:ea typeface="+mn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A3D144-4D00-3B13-C1CA-771B98C7BB05}"/>
              </a:ext>
            </a:extLst>
          </p:cNvPr>
          <p:cNvSpPr txBox="1"/>
          <p:nvPr/>
        </p:nvSpPr>
        <p:spPr>
          <a:xfrm>
            <a:off x="1365578" y="3063480"/>
            <a:ext cx="3913617" cy="1105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ko-KR" altLang="en-US" sz="1100" dirty="0">
                <a:solidFill>
                  <a:schemeClr val="bg1"/>
                </a:solidFill>
                <a:latin typeface="+mj-ea"/>
                <a:ea typeface="+mj-ea"/>
              </a:rPr>
              <a:t>아동 청소년이 학습용으로 사용하는 테블릿을 학부모와 선생님들이 매번 같이 보고 있을 수 없다면</a:t>
            </a:r>
            <a:r>
              <a:rPr lang="en-US" altLang="ko-KR" sz="1100" dirty="0">
                <a:solidFill>
                  <a:schemeClr val="bg1"/>
                </a:solidFill>
                <a:latin typeface="+mj-ea"/>
                <a:ea typeface="+mj-ea"/>
              </a:rPr>
              <a:t>, </a:t>
            </a:r>
            <a:r>
              <a:rPr lang="ko-KR" altLang="en-US" sz="1100" dirty="0">
                <a:solidFill>
                  <a:schemeClr val="bg1"/>
                </a:solidFill>
                <a:latin typeface="+mj-ea"/>
                <a:ea typeface="+mj-ea"/>
              </a:rPr>
              <a:t>인공지능에게 매 순간 지켜보도록 맡기면 됩니다</a:t>
            </a:r>
            <a:r>
              <a:rPr lang="en-US" altLang="ko-KR" sz="1100" dirty="0">
                <a:solidFill>
                  <a:schemeClr val="bg1"/>
                </a:solidFill>
                <a:latin typeface="+mj-ea"/>
                <a:ea typeface="+mj-ea"/>
              </a:rPr>
              <a:t>. </a:t>
            </a:r>
          </a:p>
          <a:p>
            <a:pPr>
              <a:lnSpc>
                <a:spcPts val="1600"/>
              </a:lnSpc>
            </a:pPr>
            <a:r>
              <a:rPr lang="ko-KR" altLang="en-US" sz="1100" dirty="0">
                <a:solidFill>
                  <a:schemeClr val="bg1"/>
                </a:solidFill>
                <a:latin typeface="+mj-ea"/>
                <a:ea typeface="+mj-ea"/>
              </a:rPr>
              <a:t>이제부터 미어캐치가 한시도 빠지지 않고 계속해서 사용현황을 지켜보고 유해 음란물 콘텐츠로부터 자녀를 지켜 드리도록 하겠습니다</a:t>
            </a:r>
            <a:r>
              <a:rPr lang="en-US" altLang="ko-KR" sz="1100" dirty="0">
                <a:solidFill>
                  <a:schemeClr val="bg1"/>
                </a:solidFill>
                <a:latin typeface="+mj-ea"/>
                <a:ea typeface="+mj-ea"/>
              </a:rPr>
              <a:t>. </a:t>
            </a:r>
            <a:endParaRPr lang="ko-KR" altLang="en-US" sz="11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F65049-F4A2-1A8D-AE69-BF50F6C52C63}"/>
              </a:ext>
            </a:extLst>
          </p:cNvPr>
          <p:cNvSpPr txBox="1"/>
          <p:nvPr/>
        </p:nvSpPr>
        <p:spPr>
          <a:xfrm>
            <a:off x="3714885" y="5344326"/>
            <a:ext cx="567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넥센_B" panose="02020603020101020101" pitchFamily="18" charset="-127"/>
                <a:ea typeface="넥센_B" panose="02020603020101020101" pitchFamily="18" charset="-127"/>
              </a:rPr>
              <a:t>02.</a:t>
            </a:r>
            <a:endParaRPr lang="ko-KR" altLang="en-US" dirty="0">
              <a:latin typeface="넥센_B" panose="02020603020101020101" pitchFamily="18" charset="-127"/>
              <a:ea typeface="넥센_B" panose="02020603020101020101" pitchFamily="18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5E122C4-069C-E3F6-8C03-FE3FFC5FC6D7}"/>
              </a:ext>
            </a:extLst>
          </p:cNvPr>
          <p:cNvSpPr txBox="1"/>
          <p:nvPr/>
        </p:nvSpPr>
        <p:spPr>
          <a:xfrm>
            <a:off x="4214088" y="5392064"/>
            <a:ext cx="18941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atin typeface="+mj-ea"/>
                <a:ea typeface="+mj-ea"/>
              </a:rPr>
              <a:t>맞춤형 필터링 설정</a:t>
            </a:r>
            <a:endParaRPr lang="en-US" altLang="ko-KR" sz="1200" dirty="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23EDA82-F8C5-4A7B-0F75-945BF5B098E4}"/>
              </a:ext>
            </a:extLst>
          </p:cNvPr>
          <p:cNvSpPr txBox="1"/>
          <p:nvPr/>
        </p:nvSpPr>
        <p:spPr>
          <a:xfrm>
            <a:off x="3807612" y="5726554"/>
            <a:ext cx="2235095" cy="578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-85725">
              <a:lnSpc>
                <a:spcPts val="1300"/>
              </a:lnSpc>
              <a:buFont typeface="Wingdings" panose="05000000000000000000" pitchFamily="2" charset="2"/>
              <a:buChar char="§"/>
            </a:pPr>
            <a:r>
              <a:rPr lang="ko-KR" altLang="en-US" sz="800" dirty="0">
                <a:latin typeface="+mn-ea"/>
              </a:rPr>
              <a:t>자녀의 연령에 따라 </a:t>
            </a:r>
            <a:r>
              <a:rPr lang="ko-KR" altLang="en-US" sz="800" dirty="0">
                <a:latin typeface="+mj-ea"/>
                <a:ea typeface="+mj-ea"/>
              </a:rPr>
              <a:t>필터링 레벨 및 요구사항 설정이 가능</a:t>
            </a:r>
            <a:r>
              <a:rPr lang="ko-KR" altLang="en-US" sz="800" dirty="0">
                <a:latin typeface="+mn-ea"/>
              </a:rPr>
              <a:t>하여 연령별 맞춤형 모델을 정의할 수 있도록 기능 제공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E4A9134-DB6E-2941-DCAF-011D5E5AFEE2}"/>
              </a:ext>
            </a:extLst>
          </p:cNvPr>
          <p:cNvSpPr txBox="1"/>
          <p:nvPr/>
        </p:nvSpPr>
        <p:spPr>
          <a:xfrm>
            <a:off x="8710039" y="5344326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넥센_B" panose="02020603020101020101" pitchFamily="18" charset="-127"/>
                <a:ea typeface="넥센_B" panose="02020603020101020101" pitchFamily="18" charset="-127"/>
              </a:rPr>
              <a:t>04.</a:t>
            </a:r>
            <a:endParaRPr lang="ko-KR" altLang="en-US" dirty="0">
              <a:latin typeface="넥센_B" panose="02020603020101020101" pitchFamily="18" charset="-127"/>
              <a:ea typeface="넥센_B" panose="02020603020101020101" pitchFamily="18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0813917-DF18-C0C9-BBF4-32705050647A}"/>
              </a:ext>
            </a:extLst>
          </p:cNvPr>
          <p:cNvSpPr txBox="1"/>
          <p:nvPr/>
        </p:nvSpPr>
        <p:spPr>
          <a:xfrm>
            <a:off x="9225273" y="5392064"/>
            <a:ext cx="1913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atin typeface="+mj-ea"/>
                <a:ea typeface="+mj-ea"/>
              </a:rPr>
              <a:t>인공지능 기술 탐지 솔루션</a:t>
            </a:r>
            <a:endParaRPr lang="en-US" altLang="ko-KR" sz="1200" dirty="0">
              <a:latin typeface="+mj-ea"/>
              <a:ea typeface="+mj-ea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484CE19-5748-870B-D507-30D3E7BCD92D}"/>
              </a:ext>
            </a:extLst>
          </p:cNvPr>
          <p:cNvSpPr txBox="1"/>
          <p:nvPr/>
        </p:nvSpPr>
        <p:spPr>
          <a:xfrm>
            <a:off x="8853984" y="5726553"/>
            <a:ext cx="2235095" cy="57874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85725" indent="-85725">
              <a:lnSpc>
                <a:spcPts val="1300"/>
              </a:lnSpc>
              <a:buFont typeface="Wingdings" panose="05000000000000000000" pitchFamily="2" charset="2"/>
              <a:buChar char="§"/>
            </a:pPr>
            <a:r>
              <a:rPr lang="ko-KR" altLang="en-US" sz="800" dirty="0">
                <a:latin typeface="+mn-ea"/>
              </a:rPr>
              <a:t>학습된 빅 데이터 기반의 딥러닝 기술로 마치 계속해서 사람이 지켜보는 것과 같이 한순간도 놓치지 않고 유해 음란물을 탐지</a:t>
            </a:r>
            <a:r>
              <a:rPr lang="en-US" altLang="ko-KR" sz="800" dirty="0">
                <a:latin typeface="+mn-ea"/>
              </a:rPr>
              <a:t>‧</a:t>
            </a:r>
            <a:r>
              <a:rPr lang="ko-KR" altLang="en-US" sz="800" dirty="0">
                <a:latin typeface="+mn-ea"/>
              </a:rPr>
              <a:t>차단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C240A48-3288-D887-62DB-525A5FAB4211}"/>
              </a:ext>
            </a:extLst>
          </p:cNvPr>
          <p:cNvSpPr txBox="1"/>
          <p:nvPr/>
        </p:nvSpPr>
        <p:spPr>
          <a:xfrm>
            <a:off x="6210859" y="5344326"/>
            <a:ext cx="570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넥센_B" panose="02020603020101020101" pitchFamily="18" charset="-127"/>
                <a:ea typeface="넥센_B" panose="02020603020101020101" pitchFamily="18" charset="-127"/>
              </a:rPr>
              <a:t>03.</a:t>
            </a:r>
            <a:endParaRPr lang="ko-KR" altLang="en-US" dirty="0">
              <a:latin typeface="넥센_B" panose="02020603020101020101" pitchFamily="18" charset="-127"/>
              <a:ea typeface="넥센_B" panose="02020603020101020101" pitchFamily="18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FDF5A7-74FE-D497-9811-CCA241A9DF1F}"/>
              </a:ext>
            </a:extLst>
          </p:cNvPr>
          <p:cNvSpPr txBox="1"/>
          <p:nvPr/>
        </p:nvSpPr>
        <p:spPr>
          <a:xfrm>
            <a:off x="6713269" y="5392064"/>
            <a:ext cx="1760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atin typeface="+mj-ea"/>
                <a:ea typeface="+mj-ea"/>
              </a:rPr>
              <a:t>관리자 웹 서비스 제공</a:t>
            </a:r>
            <a:endParaRPr lang="en-US" altLang="ko-KR" sz="1200" dirty="0">
              <a:latin typeface="+mj-ea"/>
              <a:ea typeface="+mj-ea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169BD5F-C81F-87C9-1A5C-B53E22A5CC76}"/>
              </a:ext>
            </a:extLst>
          </p:cNvPr>
          <p:cNvSpPr txBox="1"/>
          <p:nvPr/>
        </p:nvSpPr>
        <p:spPr>
          <a:xfrm>
            <a:off x="6330798" y="5726553"/>
            <a:ext cx="2235095" cy="578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-85725">
              <a:lnSpc>
                <a:spcPts val="1300"/>
              </a:lnSpc>
              <a:buFont typeface="Wingdings" panose="05000000000000000000" pitchFamily="2" charset="2"/>
              <a:buChar char="§"/>
            </a:pPr>
            <a:r>
              <a:rPr lang="ko-KR" altLang="en-US" sz="800" dirty="0">
                <a:latin typeface="+mn-ea"/>
              </a:rPr>
              <a:t>앱에서 탐지된 정보는 사전 인가된 관리자에게 실시간 제공되며</a:t>
            </a:r>
            <a:r>
              <a:rPr lang="en-US" altLang="ko-KR" sz="800" dirty="0">
                <a:latin typeface="+mn-ea"/>
              </a:rPr>
              <a:t>, </a:t>
            </a:r>
            <a:r>
              <a:rPr lang="ko-KR" altLang="en-US" sz="800" dirty="0">
                <a:latin typeface="+mn-ea"/>
              </a:rPr>
              <a:t>다양한 관리 기능을 통하여 다수의 대상을 효율적으로 관리 가능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14AF77B-2C34-A21E-4933-821BF77FBEF4}"/>
              </a:ext>
            </a:extLst>
          </p:cNvPr>
          <p:cNvSpPr txBox="1"/>
          <p:nvPr/>
        </p:nvSpPr>
        <p:spPr>
          <a:xfrm>
            <a:off x="1718115" y="5392064"/>
            <a:ext cx="1760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atin typeface="+mj-ea"/>
                <a:ea typeface="+mj-ea"/>
              </a:rPr>
              <a:t>빠른 분석 속도와 정확성</a:t>
            </a:r>
            <a:endParaRPr lang="en-US" altLang="ko-KR" sz="1200" dirty="0">
              <a:latin typeface="+mj-ea"/>
              <a:ea typeface="+mj-ea"/>
            </a:endParaRP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3934855C-83F5-57CE-3461-AB0876A1E411}"/>
              </a:ext>
            </a:extLst>
          </p:cNvPr>
          <p:cNvGrpSpPr/>
          <p:nvPr/>
        </p:nvGrpSpPr>
        <p:grpSpPr>
          <a:xfrm>
            <a:off x="3598715" y="5344326"/>
            <a:ext cx="4989562" cy="794264"/>
            <a:chOff x="3586441" y="5451781"/>
            <a:chExt cx="4989562" cy="2205771"/>
          </a:xfrm>
        </p:grpSpPr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49C6063A-5DB9-72A3-CDB6-B69316371968}"/>
                </a:ext>
              </a:extLst>
            </p:cNvPr>
            <p:cNvCxnSpPr>
              <a:cxnSpLocks/>
            </p:cNvCxnSpPr>
            <p:nvPr/>
          </p:nvCxnSpPr>
          <p:spPr>
            <a:xfrm>
              <a:off x="8576003" y="5451781"/>
              <a:ext cx="0" cy="220577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0C081843-4521-2DD0-E551-4F9BED8EDB94}"/>
                </a:ext>
              </a:extLst>
            </p:cNvPr>
            <p:cNvCxnSpPr>
              <a:cxnSpLocks/>
            </p:cNvCxnSpPr>
            <p:nvPr/>
          </p:nvCxnSpPr>
          <p:spPr>
            <a:xfrm>
              <a:off x="6081222" y="5451781"/>
              <a:ext cx="0" cy="2205771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E5CD3863-0603-EC63-7FFF-81628A0BBA89}"/>
                </a:ext>
              </a:extLst>
            </p:cNvPr>
            <p:cNvCxnSpPr>
              <a:cxnSpLocks/>
            </p:cNvCxnSpPr>
            <p:nvPr/>
          </p:nvCxnSpPr>
          <p:spPr>
            <a:xfrm>
              <a:off x="3586441" y="5451781"/>
              <a:ext cx="0" cy="220577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E5B0AE40-74E7-C62C-0244-35B70A7E7E4A}"/>
              </a:ext>
            </a:extLst>
          </p:cNvPr>
          <p:cNvSpPr txBox="1"/>
          <p:nvPr/>
        </p:nvSpPr>
        <p:spPr>
          <a:xfrm>
            <a:off x="1263795" y="5344326"/>
            <a:ext cx="522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넥센_B" panose="02020603020101020101" pitchFamily="18" charset="-127"/>
                <a:ea typeface="넥센_B" panose="02020603020101020101" pitchFamily="18" charset="-127"/>
              </a:rPr>
              <a:t>01.</a:t>
            </a:r>
            <a:endParaRPr lang="ko-KR" altLang="en-US" dirty="0">
              <a:latin typeface="넥센_B" panose="02020603020101020101" pitchFamily="18" charset="-127"/>
              <a:ea typeface="넥센_B" panose="02020603020101020101" pitchFamily="18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2BC485C-BFC4-E98F-4339-75AAFF5746C3}"/>
              </a:ext>
            </a:extLst>
          </p:cNvPr>
          <p:cNvSpPr txBox="1"/>
          <p:nvPr/>
        </p:nvSpPr>
        <p:spPr>
          <a:xfrm>
            <a:off x="1284426" y="5726553"/>
            <a:ext cx="2235095" cy="578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-85725">
              <a:lnSpc>
                <a:spcPts val="1300"/>
              </a:lnSpc>
              <a:buFont typeface="Wingdings" panose="05000000000000000000" pitchFamily="2" charset="2"/>
              <a:buChar char="§"/>
            </a:pPr>
            <a:r>
              <a:rPr lang="ko-KR" altLang="en-US" sz="800" dirty="0">
                <a:latin typeface="+mn-ea"/>
              </a:rPr>
              <a:t>사용자 필터링 설정에 따라 요구사항에 맞게 빠른 분석결과를 제공하며</a:t>
            </a:r>
            <a:r>
              <a:rPr lang="en-US" altLang="ko-KR" sz="800" dirty="0">
                <a:latin typeface="+mn-ea"/>
              </a:rPr>
              <a:t>, </a:t>
            </a:r>
            <a:r>
              <a:rPr lang="ko-KR" altLang="en-US" sz="800" dirty="0">
                <a:latin typeface="+mn-ea"/>
              </a:rPr>
              <a:t>평균 </a:t>
            </a:r>
            <a:r>
              <a:rPr lang="en-US" altLang="ko-KR" sz="800" dirty="0">
                <a:latin typeface="+mj-ea"/>
                <a:ea typeface="+mj-ea"/>
              </a:rPr>
              <a:t>95%</a:t>
            </a:r>
            <a:r>
              <a:rPr lang="ko-KR" altLang="en-US" sz="800" dirty="0">
                <a:latin typeface="+mj-ea"/>
                <a:ea typeface="+mj-ea"/>
              </a:rPr>
              <a:t>의 분석 정확도 지원</a:t>
            </a:r>
          </a:p>
        </p:txBody>
      </p:sp>
      <p:pic>
        <p:nvPicPr>
          <p:cNvPr id="8" name="그림 7" descr="텍스트, 스크린샷, 폰트, 그래픽이(가) 표시된 사진&#10;&#10;자동 생성된 설명">
            <a:extLst>
              <a:ext uri="{FF2B5EF4-FFF2-40B4-BE49-F238E27FC236}">
                <a16:creationId xmlns:a16="http://schemas.microsoft.com/office/drawing/2014/main" id="{8D08EB90-299F-66BA-B852-ED95003AA5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1" t="46596" r="32226" b="29165"/>
          <a:stretch/>
        </p:blipFill>
        <p:spPr>
          <a:xfrm>
            <a:off x="1877499" y="1048822"/>
            <a:ext cx="3442432" cy="705296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764473C6-8DC0-7E59-04D9-EE2D4577B49F}"/>
              </a:ext>
            </a:extLst>
          </p:cNvPr>
          <p:cNvSpPr txBox="1"/>
          <p:nvPr/>
        </p:nvSpPr>
        <p:spPr>
          <a:xfrm>
            <a:off x="1877499" y="1894159"/>
            <a:ext cx="3913617" cy="903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1600"/>
              </a:lnSpc>
            </a:pPr>
            <a:r>
              <a:rPr lang="ko-KR" altLang="en-US" sz="1200" dirty="0">
                <a:solidFill>
                  <a:srgbClr val="FFFF00"/>
                </a:solidFill>
                <a:latin typeface="+mj-ea"/>
                <a:ea typeface="+mj-ea"/>
              </a:rPr>
              <a:t>수많은 빅데이터를 정교히 학습하여 완성된 미어캐치 </a:t>
            </a:r>
            <a:br>
              <a:rPr lang="en-US" altLang="ko-KR" sz="1200" dirty="0">
                <a:solidFill>
                  <a:srgbClr val="FFFF00"/>
                </a:solidFill>
                <a:latin typeface="+mj-ea"/>
                <a:ea typeface="+mj-ea"/>
              </a:rPr>
            </a:br>
            <a:r>
              <a:rPr lang="ko-KR" altLang="en-US" sz="1200" dirty="0">
                <a:solidFill>
                  <a:srgbClr val="FFFF00"/>
                </a:solidFill>
                <a:latin typeface="+mj-ea"/>
                <a:ea typeface="+mj-ea"/>
              </a:rPr>
              <a:t>인공지능엔진을 통하여 사용자의 화면을 한순간도 </a:t>
            </a:r>
            <a:br>
              <a:rPr lang="en-US" altLang="ko-KR" sz="1200" dirty="0">
                <a:solidFill>
                  <a:srgbClr val="FFFF00"/>
                </a:solidFill>
                <a:latin typeface="+mj-ea"/>
                <a:ea typeface="+mj-ea"/>
              </a:rPr>
            </a:br>
            <a:r>
              <a:rPr lang="ko-KR" altLang="en-US" sz="1200" dirty="0">
                <a:solidFill>
                  <a:srgbClr val="FFFF00"/>
                </a:solidFill>
                <a:latin typeface="+mj-ea"/>
                <a:ea typeface="+mj-ea"/>
              </a:rPr>
              <a:t>놓치지 않고 실시간 모니터링하여 청소년 유해 음란물을</a:t>
            </a:r>
            <a:br>
              <a:rPr lang="en-US" altLang="ko-KR" sz="1200" dirty="0">
                <a:solidFill>
                  <a:srgbClr val="FFFF00"/>
                </a:solidFill>
                <a:latin typeface="+mj-ea"/>
                <a:ea typeface="+mj-ea"/>
              </a:rPr>
            </a:br>
            <a:r>
              <a:rPr lang="ko-KR" altLang="en-US" sz="1200" dirty="0">
                <a:solidFill>
                  <a:srgbClr val="FFFF00"/>
                </a:solidFill>
                <a:latin typeface="+mj-ea"/>
                <a:ea typeface="+mj-ea"/>
              </a:rPr>
              <a:t>정확히 탐지</a:t>
            </a:r>
            <a:r>
              <a:rPr lang="en-US" altLang="ko-KR" sz="1200" dirty="0">
                <a:solidFill>
                  <a:srgbClr val="FFFF00"/>
                </a:solidFill>
                <a:latin typeface="+mj-ea"/>
                <a:ea typeface="+mj-ea"/>
              </a:rPr>
              <a:t>‧</a:t>
            </a:r>
            <a:r>
              <a:rPr lang="ko-KR" altLang="en-US" sz="1200" dirty="0">
                <a:solidFill>
                  <a:srgbClr val="FFFF00"/>
                </a:solidFill>
                <a:latin typeface="+mj-ea"/>
                <a:ea typeface="+mj-ea"/>
              </a:rPr>
              <a:t>차단 합니다</a:t>
            </a:r>
            <a:r>
              <a:rPr lang="en-US" altLang="ko-KR" sz="1200" dirty="0">
                <a:solidFill>
                  <a:srgbClr val="FFFF00"/>
                </a:solidFill>
                <a:latin typeface="+mj-ea"/>
                <a:ea typeface="+mj-ea"/>
              </a:rPr>
              <a:t>.</a:t>
            </a:r>
          </a:p>
        </p:txBody>
      </p:sp>
      <p:pic>
        <p:nvPicPr>
          <p:cNvPr id="35" name="그림 34" descr="텍스트, 멀티미디어, 정보기기, 전자 기기이(가) 표시된 사진&#10;&#10;자동 생성된 설명">
            <a:extLst>
              <a:ext uri="{FF2B5EF4-FFF2-40B4-BE49-F238E27FC236}">
                <a16:creationId xmlns:a16="http://schemas.microsoft.com/office/drawing/2014/main" id="{86148AA1-1213-08B3-1F42-F577AA7801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42" t="32062" r="24574" b="24385"/>
          <a:stretch/>
        </p:blipFill>
        <p:spPr>
          <a:xfrm>
            <a:off x="5200461" y="1364329"/>
            <a:ext cx="6780086" cy="3710492"/>
          </a:xfrm>
          <a:prstGeom prst="rect">
            <a:avLst/>
          </a:prstGeom>
        </p:spPr>
      </p:pic>
      <p:sp>
        <p:nvSpPr>
          <p:cNvPr id="3" name="Shape">
            <a:extLst>
              <a:ext uri="{FF2B5EF4-FFF2-40B4-BE49-F238E27FC236}">
                <a16:creationId xmlns:a16="http://schemas.microsoft.com/office/drawing/2014/main" id="{9E9EFBCD-0283-7A89-5F1C-C1EE9D7DB568}"/>
              </a:ext>
            </a:extLst>
          </p:cNvPr>
          <p:cNvSpPr/>
          <p:nvPr/>
        </p:nvSpPr>
        <p:spPr>
          <a:xfrm>
            <a:off x="5110749" y="4484418"/>
            <a:ext cx="300796" cy="3547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10" y="14882"/>
                </a:moveTo>
                <a:cubicBezTo>
                  <a:pt x="488" y="14882"/>
                  <a:pt x="488" y="14779"/>
                  <a:pt x="366" y="14779"/>
                </a:cubicBezTo>
                <a:cubicBezTo>
                  <a:pt x="366" y="14676"/>
                  <a:pt x="366" y="14676"/>
                  <a:pt x="366" y="14572"/>
                </a:cubicBezTo>
                <a:cubicBezTo>
                  <a:pt x="244" y="14572"/>
                  <a:pt x="244" y="14572"/>
                  <a:pt x="244" y="14572"/>
                </a:cubicBezTo>
                <a:cubicBezTo>
                  <a:pt x="244" y="14469"/>
                  <a:pt x="244" y="14469"/>
                  <a:pt x="244" y="14469"/>
                </a:cubicBezTo>
                <a:cubicBezTo>
                  <a:pt x="244" y="14469"/>
                  <a:pt x="244" y="14469"/>
                  <a:pt x="244" y="14469"/>
                </a:cubicBezTo>
                <a:cubicBezTo>
                  <a:pt x="244" y="14469"/>
                  <a:pt x="244" y="14469"/>
                  <a:pt x="244" y="14469"/>
                </a:cubicBezTo>
                <a:cubicBezTo>
                  <a:pt x="122" y="14366"/>
                  <a:pt x="122" y="14262"/>
                  <a:pt x="122" y="14159"/>
                </a:cubicBezTo>
                <a:cubicBezTo>
                  <a:pt x="0" y="13952"/>
                  <a:pt x="0" y="13849"/>
                  <a:pt x="0" y="13642"/>
                </a:cubicBezTo>
                <a:cubicBezTo>
                  <a:pt x="0" y="13435"/>
                  <a:pt x="0" y="13332"/>
                  <a:pt x="0" y="13125"/>
                </a:cubicBezTo>
                <a:cubicBezTo>
                  <a:pt x="0" y="12919"/>
                  <a:pt x="0" y="12815"/>
                  <a:pt x="0" y="12609"/>
                </a:cubicBezTo>
                <a:cubicBezTo>
                  <a:pt x="0" y="9301"/>
                  <a:pt x="0" y="9301"/>
                  <a:pt x="0" y="9301"/>
                </a:cubicBezTo>
                <a:cubicBezTo>
                  <a:pt x="0" y="9198"/>
                  <a:pt x="0" y="9095"/>
                  <a:pt x="0" y="8991"/>
                </a:cubicBezTo>
                <a:cubicBezTo>
                  <a:pt x="0" y="8888"/>
                  <a:pt x="0" y="8681"/>
                  <a:pt x="0" y="8578"/>
                </a:cubicBezTo>
                <a:cubicBezTo>
                  <a:pt x="0" y="8475"/>
                  <a:pt x="0" y="8371"/>
                  <a:pt x="0" y="8165"/>
                </a:cubicBezTo>
                <a:cubicBezTo>
                  <a:pt x="0" y="8061"/>
                  <a:pt x="122" y="8061"/>
                  <a:pt x="122" y="7958"/>
                </a:cubicBezTo>
                <a:cubicBezTo>
                  <a:pt x="122" y="7958"/>
                  <a:pt x="122" y="7958"/>
                  <a:pt x="122" y="7958"/>
                </a:cubicBezTo>
                <a:cubicBezTo>
                  <a:pt x="122" y="7958"/>
                  <a:pt x="122" y="7855"/>
                  <a:pt x="244" y="7751"/>
                </a:cubicBezTo>
                <a:cubicBezTo>
                  <a:pt x="244" y="7751"/>
                  <a:pt x="244" y="7751"/>
                  <a:pt x="244" y="7751"/>
                </a:cubicBezTo>
                <a:cubicBezTo>
                  <a:pt x="244" y="7751"/>
                  <a:pt x="244" y="7751"/>
                  <a:pt x="244" y="7751"/>
                </a:cubicBezTo>
                <a:cubicBezTo>
                  <a:pt x="244" y="7648"/>
                  <a:pt x="244" y="7648"/>
                  <a:pt x="244" y="7648"/>
                </a:cubicBezTo>
                <a:cubicBezTo>
                  <a:pt x="366" y="7648"/>
                  <a:pt x="366" y="7648"/>
                  <a:pt x="366" y="7648"/>
                </a:cubicBezTo>
                <a:cubicBezTo>
                  <a:pt x="366" y="7544"/>
                  <a:pt x="366" y="7544"/>
                  <a:pt x="366" y="7544"/>
                </a:cubicBezTo>
                <a:cubicBezTo>
                  <a:pt x="366" y="7544"/>
                  <a:pt x="366" y="7441"/>
                  <a:pt x="488" y="7441"/>
                </a:cubicBezTo>
                <a:cubicBezTo>
                  <a:pt x="488" y="7441"/>
                  <a:pt x="488" y="7441"/>
                  <a:pt x="488" y="7441"/>
                </a:cubicBezTo>
                <a:cubicBezTo>
                  <a:pt x="488" y="7338"/>
                  <a:pt x="610" y="7338"/>
                  <a:pt x="610" y="7338"/>
                </a:cubicBezTo>
                <a:cubicBezTo>
                  <a:pt x="610" y="7338"/>
                  <a:pt x="610" y="7234"/>
                  <a:pt x="732" y="7234"/>
                </a:cubicBezTo>
                <a:cubicBezTo>
                  <a:pt x="732" y="7234"/>
                  <a:pt x="732" y="7234"/>
                  <a:pt x="732" y="7234"/>
                </a:cubicBezTo>
                <a:cubicBezTo>
                  <a:pt x="732" y="7234"/>
                  <a:pt x="732" y="7234"/>
                  <a:pt x="732" y="7234"/>
                </a:cubicBezTo>
                <a:cubicBezTo>
                  <a:pt x="854" y="7234"/>
                  <a:pt x="854" y="7234"/>
                  <a:pt x="854" y="7234"/>
                </a:cubicBezTo>
                <a:cubicBezTo>
                  <a:pt x="854" y="7131"/>
                  <a:pt x="854" y="7131"/>
                  <a:pt x="854" y="7131"/>
                </a:cubicBezTo>
                <a:cubicBezTo>
                  <a:pt x="976" y="7131"/>
                  <a:pt x="976" y="7131"/>
                  <a:pt x="1098" y="7131"/>
                </a:cubicBezTo>
                <a:cubicBezTo>
                  <a:pt x="1098" y="7028"/>
                  <a:pt x="1098" y="7028"/>
                  <a:pt x="1098" y="7028"/>
                </a:cubicBezTo>
                <a:cubicBezTo>
                  <a:pt x="1098" y="7028"/>
                  <a:pt x="1220" y="7028"/>
                  <a:pt x="1220" y="7028"/>
                </a:cubicBezTo>
                <a:cubicBezTo>
                  <a:pt x="1342" y="7028"/>
                  <a:pt x="1342" y="7028"/>
                  <a:pt x="1464" y="7028"/>
                </a:cubicBezTo>
                <a:cubicBezTo>
                  <a:pt x="1464" y="7028"/>
                  <a:pt x="1464" y="7028"/>
                  <a:pt x="1586" y="7028"/>
                </a:cubicBezTo>
                <a:cubicBezTo>
                  <a:pt x="1708" y="6924"/>
                  <a:pt x="1708" y="6924"/>
                  <a:pt x="1831" y="7028"/>
                </a:cubicBezTo>
                <a:cubicBezTo>
                  <a:pt x="1831" y="7028"/>
                  <a:pt x="1831" y="7028"/>
                  <a:pt x="1831" y="7028"/>
                </a:cubicBezTo>
                <a:cubicBezTo>
                  <a:pt x="1953" y="7028"/>
                  <a:pt x="1953" y="7028"/>
                  <a:pt x="2075" y="7028"/>
                </a:cubicBezTo>
                <a:cubicBezTo>
                  <a:pt x="2197" y="7028"/>
                  <a:pt x="2197" y="7028"/>
                  <a:pt x="2319" y="7131"/>
                </a:cubicBezTo>
                <a:cubicBezTo>
                  <a:pt x="2319" y="7131"/>
                  <a:pt x="2319" y="7131"/>
                  <a:pt x="2319" y="7131"/>
                </a:cubicBezTo>
                <a:cubicBezTo>
                  <a:pt x="2319" y="7131"/>
                  <a:pt x="2319" y="7131"/>
                  <a:pt x="2319" y="7131"/>
                </a:cubicBezTo>
                <a:cubicBezTo>
                  <a:pt x="2441" y="7131"/>
                  <a:pt x="2441" y="7131"/>
                  <a:pt x="2441" y="7131"/>
                </a:cubicBezTo>
                <a:cubicBezTo>
                  <a:pt x="2441" y="7234"/>
                  <a:pt x="2441" y="7234"/>
                  <a:pt x="2441" y="7234"/>
                </a:cubicBezTo>
                <a:cubicBezTo>
                  <a:pt x="2441" y="7234"/>
                  <a:pt x="2441" y="7234"/>
                  <a:pt x="2441" y="7234"/>
                </a:cubicBezTo>
                <a:cubicBezTo>
                  <a:pt x="2441" y="7234"/>
                  <a:pt x="2441" y="7234"/>
                  <a:pt x="2441" y="7234"/>
                </a:cubicBezTo>
                <a:cubicBezTo>
                  <a:pt x="2563" y="7234"/>
                  <a:pt x="2563" y="7234"/>
                  <a:pt x="2563" y="7234"/>
                </a:cubicBezTo>
                <a:cubicBezTo>
                  <a:pt x="2563" y="7234"/>
                  <a:pt x="2563" y="7234"/>
                  <a:pt x="2563" y="7234"/>
                </a:cubicBezTo>
                <a:cubicBezTo>
                  <a:pt x="2563" y="7338"/>
                  <a:pt x="2685" y="7338"/>
                  <a:pt x="2685" y="7338"/>
                </a:cubicBezTo>
                <a:cubicBezTo>
                  <a:pt x="2685" y="7338"/>
                  <a:pt x="2685" y="7338"/>
                  <a:pt x="2685" y="7338"/>
                </a:cubicBezTo>
                <a:cubicBezTo>
                  <a:pt x="2685" y="7338"/>
                  <a:pt x="2685" y="7338"/>
                  <a:pt x="2807" y="7338"/>
                </a:cubicBezTo>
                <a:cubicBezTo>
                  <a:pt x="2807" y="7441"/>
                  <a:pt x="2807" y="7441"/>
                  <a:pt x="2807" y="7441"/>
                </a:cubicBezTo>
                <a:cubicBezTo>
                  <a:pt x="2807" y="7441"/>
                  <a:pt x="2929" y="7544"/>
                  <a:pt x="2929" y="7544"/>
                </a:cubicBezTo>
                <a:cubicBezTo>
                  <a:pt x="2929" y="7544"/>
                  <a:pt x="2929" y="7544"/>
                  <a:pt x="2929" y="7544"/>
                </a:cubicBezTo>
                <a:cubicBezTo>
                  <a:pt x="2929" y="7648"/>
                  <a:pt x="2929" y="7648"/>
                  <a:pt x="2929" y="7648"/>
                </a:cubicBezTo>
                <a:cubicBezTo>
                  <a:pt x="3173" y="7855"/>
                  <a:pt x="3173" y="8165"/>
                  <a:pt x="3173" y="8475"/>
                </a:cubicBezTo>
                <a:cubicBezTo>
                  <a:pt x="3173" y="8785"/>
                  <a:pt x="3173" y="9095"/>
                  <a:pt x="3173" y="9405"/>
                </a:cubicBezTo>
                <a:cubicBezTo>
                  <a:pt x="3173" y="12919"/>
                  <a:pt x="3173" y="12919"/>
                  <a:pt x="3173" y="12919"/>
                </a:cubicBezTo>
                <a:cubicBezTo>
                  <a:pt x="3173" y="14159"/>
                  <a:pt x="3173" y="14159"/>
                  <a:pt x="3173" y="14159"/>
                </a:cubicBezTo>
                <a:cubicBezTo>
                  <a:pt x="3173" y="14159"/>
                  <a:pt x="3173" y="14159"/>
                  <a:pt x="3173" y="14159"/>
                </a:cubicBezTo>
                <a:cubicBezTo>
                  <a:pt x="3173" y="14262"/>
                  <a:pt x="3173" y="14262"/>
                  <a:pt x="3173" y="14262"/>
                </a:cubicBezTo>
                <a:cubicBezTo>
                  <a:pt x="3173" y="14262"/>
                  <a:pt x="3173" y="14262"/>
                  <a:pt x="3173" y="14262"/>
                </a:cubicBezTo>
                <a:cubicBezTo>
                  <a:pt x="3173" y="14366"/>
                  <a:pt x="3173" y="14366"/>
                  <a:pt x="3173" y="14366"/>
                </a:cubicBezTo>
                <a:cubicBezTo>
                  <a:pt x="3051" y="14366"/>
                  <a:pt x="3051" y="14366"/>
                  <a:pt x="3051" y="14366"/>
                </a:cubicBezTo>
                <a:cubicBezTo>
                  <a:pt x="3051" y="14366"/>
                  <a:pt x="3051" y="14469"/>
                  <a:pt x="3051" y="14469"/>
                </a:cubicBezTo>
                <a:cubicBezTo>
                  <a:pt x="3051" y="14469"/>
                  <a:pt x="3051" y="14572"/>
                  <a:pt x="2929" y="14572"/>
                </a:cubicBezTo>
                <a:cubicBezTo>
                  <a:pt x="2929" y="14572"/>
                  <a:pt x="2929" y="14572"/>
                  <a:pt x="2929" y="14572"/>
                </a:cubicBezTo>
                <a:cubicBezTo>
                  <a:pt x="2929" y="14676"/>
                  <a:pt x="2929" y="14676"/>
                  <a:pt x="2929" y="14676"/>
                </a:cubicBezTo>
                <a:cubicBezTo>
                  <a:pt x="2929" y="14676"/>
                  <a:pt x="2929" y="14676"/>
                  <a:pt x="2929" y="14676"/>
                </a:cubicBezTo>
                <a:cubicBezTo>
                  <a:pt x="2929" y="14676"/>
                  <a:pt x="2929" y="14676"/>
                  <a:pt x="2807" y="14676"/>
                </a:cubicBezTo>
                <a:cubicBezTo>
                  <a:pt x="2807" y="14779"/>
                  <a:pt x="2807" y="14779"/>
                  <a:pt x="2807" y="14779"/>
                </a:cubicBezTo>
                <a:cubicBezTo>
                  <a:pt x="2685" y="14882"/>
                  <a:pt x="2685" y="14882"/>
                  <a:pt x="2685" y="14882"/>
                </a:cubicBezTo>
                <a:cubicBezTo>
                  <a:pt x="2685" y="14882"/>
                  <a:pt x="2685" y="14882"/>
                  <a:pt x="2685" y="14882"/>
                </a:cubicBezTo>
                <a:cubicBezTo>
                  <a:pt x="2563" y="14882"/>
                  <a:pt x="2563" y="14882"/>
                  <a:pt x="2563" y="14882"/>
                </a:cubicBezTo>
                <a:cubicBezTo>
                  <a:pt x="2441" y="14986"/>
                  <a:pt x="2441" y="14986"/>
                  <a:pt x="2441" y="14986"/>
                </a:cubicBezTo>
                <a:cubicBezTo>
                  <a:pt x="2319" y="15089"/>
                  <a:pt x="2197" y="15192"/>
                  <a:pt x="1953" y="15192"/>
                </a:cubicBezTo>
                <a:cubicBezTo>
                  <a:pt x="1708" y="15192"/>
                  <a:pt x="1464" y="15192"/>
                  <a:pt x="1342" y="15192"/>
                </a:cubicBezTo>
                <a:cubicBezTo>
                  <a:pt x="1098" y="15192"/>
                  <a:pt x="1098" y="15192"/>
                  <a:pt x="1098" y="15192"/>
                </a:cubicBezTo>
                <a:cubicBezTo>
                  <a:pt x="1098" y="15089"/>
                  <a:pt x="1098" y="15089"/>
                  <a:pt x="1098" y="15089"/>
                </a:cubicBezTo>
                <a:cubicBezTo>
                  <a:pt x="976" y="15089"/>
                  <a:pt x="976" y="15089"/>
                  <a:pt x="976" y="15089"/>
                </a:cubicBezTo>
                <a:cubicBezTo>
                  <a:pt x="976" y="15089"/>
                  <a:pt x="976" y="15089"/>
                  <a:pt x="976" y="15089"/>
                </a:cubicBezTo>
                <a:cubicBezTo>
                  <a:pt x="854" y="15089"/>
                  <a:pt x="854" y="15089"/>
                  <a:pt x="732" y="14986"/>
                </a:cubicBezTo>
                <a:cubicBezTo>
                  <a:pt x="732" y="14986"/>
                  <a:pt x="732" y="14986"/>
                  <a:pt x="732" y="14986"/>
                </a:cubicBezTo>
                <a:cubicBezTo>
                  <a:pt x="732" y="14986"/>
                  <a:pt x="732" y="14986"/>
                  <a:pt x="732" y="14986"/>
                </a:cubicBezTo>
                <a:cubicBezTo>
                  <a:pt x="732" y="14986"/>
                  <a:pt x="610" y="14986"/>
                  <a:pt x="610" y="14882"/>
                </a:cubicBezTo>
                <a:close/>
                <a:moveTo>
                  <a:pt x="8054" y="1757"/>
                </a:moveTo>
                <a:cubicBezTo>
                  <a:pt x="8176" y="1654"/>
                  <a:pt x="8298" y="1654"/>
                  <a:pt x="8420" y="1550"/>
                </a:cubicBezTo>
                <a:cubicBezTo>
                  <a:pt x="8664" y="1550"/>
                  <a:pt x="8664" y="1550"/>
                  <a:pt x="8664" y="1550"/>
                </a:cubicBezTo>
                <a:cubicBezTo>
                  <a:pt x="8664" y="1550"/>
                  <a:pt x="8664" y="1550"/>
                  <a:pt x="8664" y="1550"/>
                </a:cubicBezTo>
                <a:cubicBezTo>
                  <a:pt x="8786" y="1550"/>
                  <a:pt x="8786" y="1550"/>
                  <a:pt x="8786" y="1550"/>
                </a:cubicBezTo>
                <a:cubicBezTo>
                  <a:pt x="8786" y="1447"/>
                  <a:pt x="8786" y="1447"/>
                  <a:pt x="8786" y="1447"/>
                </a:cubicBezTo>
                <a:cubicBezTo>
                  <a:pt x="8908" y="1447"/>
                  <a:pt x="8908" y="1447"/>
                  <a:pt x="8908" y="1447"/>
                </a:cubicBezTo>
                <a:cubicBezTo>
                  <a:pt x="8908" y="1447"/>
                  <a:pt x="8908" y="1447"/>
                  <a:pt x="8908" y="1447"/>
                </a:cubicBezTo>
                <a:cubicBezTo>
                  <a:pt x="9153" y="1447"/>
                  <a:pt x="9153" y="1447"/>
                  <a:pt x="9153" y="1447"/>
                </a:cubicBezTo>
                <a:cubicBezTo>
                  <a:pt x="9153" y="1447"/>
                  <a:pt x="9153" y="1447"/>
                  <a:pt x="9153" y="1447"/>
                </a:cubicBezTo>
                <a:cubicBezTo>
                  <a:pt x="9397" y="1447"/>
                  <a:pt x="9397" y="1447"/>
                  <a:pt x="9397" y="1447"/>
                </a:cubicBezTo>
                <a:cubicBezTo>
                  <a:pt x="9397" y="1344"/>
                  <a:pt x="9397" y="1344"/>
                  <a:pt x="9397" y="1344"/>
                </a:cubicBezTo>
                <a:cubicBezTo>
                  <a:pt x="9519" y="1344"/>
                  <a:pt x="9519" y="1344"/>
                  <a:pt x="9519" y="1344"/>
                </a:cubicBezTo>
                <a:cubicBezTo>
                  <a:pt x="9519" y="1344"/>
                  <a:pt x="9519" y="1344"/>
                  <a:pt x="9519" y="1344"/>
                </a:cubicBezTo>
                <a:cubicBezTo>
                  <a:pt x="10251" y="1344"/>
                  <a:pt x="10251" y="1344"/>
                  <a:pt x="10251" y="1344"/>
                </a:cubicBezTo>
                <a:cubicBezTo>
                  <a:pt x="10251" y="1240"/>
                  <a:pt x="10251" y="1240"/>
                  <a:pt x="10251" y="1240"/>
                </a:cubicBezTo>
                <a:cubicBezTo>
                  <a:pt x="10251" y="1240"/>
                  <a:pt x="10373" y="1240"/>
                  <a:pt x="10495" y="1240"/>
                </a:cubicBezTo>
                <a:cubicBezTo>
                  <a:pt x="10617" y="1240"/>
                  <a:pt x="10739" y="1240"/>
                  <a:pt x="10861" y="1240"/>
                </a:cubicBezTo>
                <a:cubicBezTo>
                  <a:pt x="10983" y="1240"/>
                  <a:pt x="11105" y="1240"/>
                  <a:pt x="11227" y="1344"/>
                </a:cubicBezTo>
                <a:cubicBezTo>
                  <a:pt x="11349" y="1344"/>
                  <a:pt x="11349" y="1344"/>
                  <a:pt x="11471" y="1344"/>
                </a:cubicBezTo>
                <a:cubicBezTo>
                  <a:pt x="11837" y="1344"/>
                  <a:pt x="11837" y="1344"/>
                  <a:pt x="11837" y="1344"/>
                </a:cubicBezTo>
                <a:cubicBezTo>
                  <a:pt x="11837" y="1344"/>
                  <a:pt x="11837" y="1344"/>
                  <a:pt x="11837" y="1344"/>
                </a:cubicBezTo>
                <a:cubicBezTo>
                  <a:pt x="12081" y="1344"/>
                  <a:pt x="12081" y="1344"/>
                  <a:pt x="12081" y="1344"/>
                </a:cubicBezTo>
                <a:cubicBezTo>
                  <a:pt x="12081" y="1344"/>
                  <a:pt x="12081" y="1344"/>
                  <a:pt x="12081" y="1344"/>
                </a:cubicBezTo>
                <a:cubicBezTo>
                  <a:pt x="12325" y="1344"/>
                  <a:pt x="12325" y="1344"/>
                  <a:pt x="12325" y="1344"/>
                </a:cubicBezTo>
                <a:cubicBezTo>
                  <a:pt x="12325" y="1447"/>
                  <a:pt x="12325" y="1447"/>
                  <a:pt x="12325" y="1447"/>
                </a:cubicBezTo>
                <a:cubicBezTo>
                  <a:pt x="12569" y="1447"/>
                  <a:pt x="12569" y="1447"/>
                  <a:pt x="12569" y="1447"/>
                </a:cubicBezTo>
                <a:cubicBezTo>
                  <a:pt x="12814" y="1550"/>
                  <a:pt x="12936" y="1550"/>
                  <a:pt x="13180" y="1654"/>
                </a:cubicBezTo>
                <a:cubicBezTo>
                  <a:pt x="13424" y="1654"/>
                  <a:pt x="13668" y="1757"/>
                  <a:pt x="13912" y="1860"/>
                </a:cubicBezTo>
                <a:cubicBezTo>
                  <a:pt x="13912" y="1757"/>
                  <a:pt x="13912" y="1757"/>
                  <a:pt x="13912" y="1757"/>
                </a:cubicBezTo>
                <a:cubicBezTo>
                  <a:pt x="13912" y="1757"/>
                  <a:pt x="14034" y="1757"/>
                  <a:pt x="14034" y="1757"/>
                </a:cubicBezTo>
                <a:cubicBezTo>
                  <a:pt x="14034" y="1654"/>
                  <a:pt x="14034" y="1654"/>
                  <a:pt x="14034" y="1654"/>
                </a:cubicBezTo>
                <a:cubicBezTo>
                  <a:pt x="14034" y="1654"/>
                  <a:pt x="14034" y="1654"/>
                  <a:pt x="14034" y="1654"/>
                </a:cubicBezTo>
                <a:cubicBezTo>
                  <a:pt x="14034" y="1654"/>
                  <a:pt x="14034" y="1654"/>
                  <a:pt x="14034" y="1654"/>
                </a:cubicBezTo>
                <a:cubicBezTo>
                  <a:pt x="14034" y="1550"/>
                  <a:pt x="14156" y="1550"/>
                  <a:pt x="14156" y="1550"/>
                </a:cubicBezTo>
                <a:cubicBezTo>
                  <a:pt x="14156" y="1447"/>
                  <a:pt x="14156" y="1447"/>
                  <a:pt x="14156" y="1447"/>
                </a:cubicBezTo>
                <a:cubicBezTo>
                  <a:pt x="14156" y="1447"/>
                  <a:pt x="14156" y="1447"/>
                  <a:pt x="14156" y="1447"/>
                </a:cubicBezTo>
                <a:cubicBezTo>
                  <a:pt x="14156" y="1344"/>
                  <a:pt x="14156" y="1344"/>
                  <a:pt x="14156" y="1344"/>
                </a:cubicBezTo>
                <a:cubicBezTo>
                  <a:pt x="14278" y="1344"/>
                  <a:pt x="14278" y="1344"/>
                  <a:pt x="14278" y="1344"/>
                </a:cubicBezTo>
                <a:cubicBezTo>
                  <a:pt x="14278" y="1240"/>
                  <a:pt x="14278" y="1240"/>
                  <a:pt x="14278" y="1240"/>
                </a:cubicBezTo>
                <a:cubicBezTo>
                  <a:pt x="14278" y="1240"/>
                  <a:pt x="14278" y="1240"/>
                  <a:pt x="14278" y="1240"/>
                </a:cubicBezTo>
                <a:cubicBezTo>
                  <a:pt x="14278" y="1240"/>
                  <a:pt x="14278" y="1137"/>
                  <a:pt x="14278" y="1137"/>
                </a:cubicBezTo>
                <a:cubicBezTo>
                  <a:pt x="14400" y="1137"/>
                  <a:pt x="14400" y="1137"/>
                  <a:pt x="14400" y="1137"/>
                </a:cubicBezTo>
                <a:cubicBezTo>
                  <a:pt x="14400" y="1033"/>
                  <a:pt x="14400" y="1033"/>
                  <a:pt x="14400" y="1033"/>
                </a:cubicBezTo>
                <a:cubicBezTo>
                  <a:pt x="14400" y="1033"/>
                  <a:pt x="14400" y="1033"/>
                  <a:pt x="14400" y="1033"/>
                </a:cubicBezTo>
                <a:cubicBezTo>
                  <a:pt x="14400" y="930"/>
                  <a:pt x="14400" y="930"/>
                  <a:pt x="14400" y="930"/>
                </a:cubicBezTo>
                <a:cubicBezTo>
                  <a:pt x="14522" y="930"/>
                  <a:pt x="14522" y="930"/>
                  <a:pt x="14522" y="930"/>
                </a:cubicBezTo>
                <a:cubicBezTo>
                  <a:pt x="14522" y="827"/>
                  <a:pt x="14522" y="827"/>
                  <a:pt x="14522" y="827"/>
                </a:cubicBezTo>
                <a:cubicBezTo>
                  <a:pt x="14522" y="827"/>
                  <a:pt x="14522" y="827"/>
                  <a:pt x="14522" y="827"/>
                </a:cubicBezTo>
                <a:cubicBezTo>
                  <a:pt x="14522" y="827"/>
                  <a:pt x="14644" y="827"/>
                  <a:pt x="14644" y="827"/>
                </a:cubicBezTo>
                <a:cubicBezTo>
                  <a:pt x="14644" y="723"/>
                  <a:pt x="14644" y="723"/>
                  <a:pt x="14644" y="723"/>
                </a:cubicBezTo>
                <a:cubicBezTo>
                  <a:pt x="14644" y="620"/>
                  <a:pt x="14644" y="620"/>
                  <a:pt x="14644" y="620"/>
                </a:cubicBezTo>
                <a:cubicBezTo>
                  <a:pt x="14644" y="620"/>
                  <a:pt x="14644" y="620"/>
                  <a:pt x="14644" y="620"/>
                </a:cubicBezTo>
                <a:cubicBezTo>
                  <a:pt x="14766" y="620"/>
                  <a:pt x="14766" y="620"/>
                  <a:pt x="14766" y="620"/>
                </a:cubicBezTo>
                <a:cubicBezTo>
                  <a:pt x="14766" y="517"/>
                  <a:pt x="14766" y="517"/>
                  <a:pt x="14766" y="517"/>
                </a:cubicBezTo>
                <a:cubicBezTo>
                  <a:pt x="14766" y="517"/>
                  <a:pt x="14766" y="517"/>
                  <a:pt x="14766" y="517"/>
                </a:cubicBezTo>
                <a:cubicBezTo>
                  <a:pt x="14766" y="413"/>
                  <a:pt x="14766" y="413"/>
                  <a:pt x="14766" y="413"/>
                </a:cubicBezTo>
                <a:cubicBezTo>
                  <a:pt x="14888" y="310"/>
                  <a:pt x="14888" y="310"/>
                  <a:pt x="14888" y="207"/>
                </a:cubicBezTo>
                <a:cubicBezTo>
                  <a:pt x="15010" y="207"/>
                  <a:pt x="15010" y="103"/>
                  <a:pt x="15132" y="0"/>
                </a:cubicBezTo>
                <a:cubicBezTo>
                  <a:pt x="15132" y="0"/>
                  <a:pt x="15132" y="0"/>
                  <a:pt x="15132" y="0"/>
                </a:cubicBezTo>
                <a:cubicBezTo>
                  <a:pt x="15132" y="0"/>
                  <a:pt x="15132" y="0"/>
                  <a:pt x="15132" y="0"/>
                </a:cubicBezTo>
                <a:cubicBezTo>
                  <a:pt x="15254" y="0"/>
                  <a:pt x="15254" y="0"/>
                  <a:pt x="15254" y="0"/>
                </a:cubicBezTo>
                <a:cubicBezTo>
                  <a:pt x="15376" y="103"/>
                  <a:pt x="15376" y="103"/>
                  <a:pt x="15376" y="103"/>
                </a:cubicBezTo>
                <a:cubicBezTo>
                  <a:pt x="15376" y="103"/>
                  <a:pt x="15376" y="207"/>
                  <a:pt x="15376" y="310"/>
                </a:cubicBezTo>
                <a:cubicBezTo>
                  <a:pt x="15376" y="310"/>
                  <a:pt x="15254" y="413"/>
                  <a:pt x="15254" y="517"/>
                </a:cubicBezTo>
                <a:cubicBezTo>
                  <a:pt x="15254" y="620"/>
                  <a:pt x="15132" y="723"/>
                  <a:pt x="15132" y="723"/>
                </a:cubicBezTo>
                <a:cubicBezTo>
                  <a:pt x="15010" y="827"/>
                  <a:pt x="15010" y="827"/>
                  <a:pt x="15010" y="827"/>
                </a:cubicBezTo>
                <a:cubicBezTo>
                  <a:pt x="15010" y="827"/>
                  <a:pt x="15010" y="827"/>
                  <a:pt x="15010" y="827"/>
                </a:cubicBezTo>
                <a:cubicBezTo>
                  <a:pt x="15010" y="827"/>
                  <a:pt x="15010" y="827"/>
                  <a:pt x="15010" y="827"/>
                </a:cubicBezTo>
                <a:cubicBezTo>
                  <a:pt x="15010" y="930"/>
                  <a:pt x="15010" y="930"/>
                  <a:pt x="15010" y="930"/>
                </a:cubicBezTo>
                <a:cubicBezTo>
                  <a:pt x="15010" y="930"/>
                  <a:pt x="15010" y="930"/>
                  <a:pt x="15010" y="930"/>
                </a:cubicBezTo>
                <a:cubicBezTo>
                  <a:pt x="15010" y="1033"/>
                  <a:pt x="15010" y="1033"/>
                  <a:pt x="15010" y="1033"/>
                </a:cubicBezTo>
                <a:cubicBezTo>
                  <a:pt x="14888" y="1033"/>
                  <a:pt x="14888" y="1033"/>
                  <a:pt x="14888" y="1033"/>
                </a:cubicBezTo>
                <a:cubicBezTo>
                  <a:pt x="14888" y="1137"/>
                  <a:pt x="14888" y="1137"/>
                  <a:pt x="14888" y="1137"/>
                </a:cubicBezTo>
                <a:cubicBezTo>
                  <a:pt x="14766" y="1137"/>
                  <a:pt x="14766" y="1137"/>
                  <a:pt x="14766" y="1137"/>
                </a:cubicBezTo>
                <a:cubicBezTo>
                  <a:pt x="14766" y="1240"/>
                  <a:pt x="14766" y="1240"/>
                  <a:pt x="14766" y="1240"/>
                </a:cubicBezTo>
                <a:cubicBezTo>
                  <a:pt x="14766" y="1240"/>
                  <a:pt x="14766" y="1344"/>
                  <a:pt x="14766" y="1344"/>
                </a:cubicBezTo>
                <a:cubicBezTo>
                  <a:pt x="14644" y="1344"/>
                  <a:pt x="14644" y="1344"/>
                  <a:pt x="14644" y="1344"/>
                </a:cubicBezTo>
                <a:cubicBezTo>
                  <a:pt x="14644" y="1447"/>
                  <a:pt x="14644" y="1447"/>
                  <a:pt x="14644" y="1447"/>
                </a:cubicBezTo>
                <a:cubicBezTo>
                  <a:pt x="14522" y="1447"/>
                  <a:pt x="14522" y="1447"/>
                  <a:pt x="14522" y="1447"/>
                </a:cubicBezTo>
                <a:cubicBezTo>
                  <a:pt x="14522" y="1550"/>
                  <a:pt x="14522" y="1654"/>
                  <a:pt x="14522" y="1654"/>
                </a:cubicBezTo>
                <a:cubicBezTo>
                  <a:pt x="14522" y="1757"/>
                  <a:pt x="14400" y="1757"/>
                  <a:pt x="14400" y="1757"/>
                </a:cubicBezTo>
                <a:cubicBezTo>
                  <a:pt x="14400" y="1860"/>
                  <a:pt x="14278" y="1964"/>
                  <a:pt x="14278" y="2067"/>
                </a:cubicBezTo>
                <a:cubicBezTo>
                  <a:pt x="14400" y="2067"/>
                  <a:pt x="14522" y="2067"/>
                  <a:pt x="14522" y="2067"/>
                </a:cubicBezTo>
                <a:cubicBezTo>
                  <a:pt x="14522" y="2067"/>
                  <a:pt x="14644" y="2170"/>
                  <a:pt x="14644" y="2170"/>
                </a:cubicBezTo>
                <a:cubicBezTo>
                  <a:pt x="14766" y="2170"/>
                  <a:pt x="14766" y="2170"/>
                  <a:pt x="14766" y="2170"/>
                </a:cubicBezTo>
                <a:cubicBezTo>
                  <a:pt x="14766" y="2170"/>
                  <a:pt x="14766" y="2170"/>
                  <a:pt x="14766" y="2274"/>
                </a:cubicBezTo>
                <a:cubicBezTo>
                  <a:pt x="14888" y="2274"/>
                  <a:pt x="14888" y="2274"/>
                  <a:pt x="14888" y="2274"/>
                </a:cubicBezTo>
                <a:cubicBezTo>
                  <a:pt x="14888" y="2274"/>
                  <a:pt x="14888" y="2274"/>
                  <a:pt x="14888" y="2274"/>
                </a:cubicBezTo>
                <a:cubicBezTo>
                  <a:pt x="15010" y="2274"/>
                  <a:pt x="15010" y="2274"/>
                  <a:pt x="15010" y="2274"/>
                </a:cubicBezTo>
                <a:cubicBezTo>
                  <a:pt x="15010" y="2377"/>
                  <a:pt x="15010" y="2377"/>
                  <a:pt x="15132" y="2377"/>
                </a:cubicBezTo>
                <a:cubicBezTo>
                  <a:pt x="15132" y="2377"/>
                  <a:pt x="15132" y="2377"/>
                  <a:pt x="15132" y="2377"/>
                </a:cubicBezTo>
                <a:cubicBezTo>
                  <a:pt x="15132" y="2480"/>
                  <a:pt x="15254" y="2480"/>
                  <a:pt x="15254" y="2480"/>
                </a:cubicBezTo>
                <a:cubicBezTo>
                  <a:pt x="15254" y="2480"/>
                  <a:pt x="15254" y="2480"/>
                  <a:pt x="15254" y="2480"/>
                </a:cubicBezTo>
                <a:cubicBezTo>
                  <a:pt x="15376" y="2480"/>
                  <a:pt x="15376" y="2480"/>
                  <a:pt x="15376" y="2480"/>
                </a:cubicBezTo>
                <a:cubicBezTo>
                  <a:pt x="15376" y="2584"/>
                  <a:pt x="15376" y="2584"/>
                  <a:pt x="15376" y="2584"/>
                </a:cubicBezTo>
                <a:cubicBezTo>
                  <a:pt x="15376" y="2584"/>
                  <a:pt x="15376" y="2584"/>
                  <a:pt x="15376" y="2584"/>
                </a:cubicBezTo>
                <a:cubicBezTo>
                  <a:pt x="15498" y="2584"/>
                  <a:pt x="15498" y="2584"/>
                  <a:pt x="15498" y="2584"/>
                </a:cubicBezTo>
                <a:cubicBezTo>
                  <a:pt x="15498" y="2687"/>
                  <a:pt x="15498" y="2687"/>
                  <a:pt x="15620" y="2687"/>
                </a:cubicBezTo>
                <a:cubicBezTo>
                  <a:pt x="15620" y="2790"/>
                  <a:pt x="15620" y="2790"/>
                  <a:pt x="15620" y="2790"/>
                </a:cubicBezTo>
                <a:cubicBezTo>
                  <a:pt x="15742" y="2790"/>
                  <a:pt x="15742" y="2790"/>
                  <a:pt x="15742" y="2790"/>
                </a:cubicBezTo>
                <a:cubicBezTo>
                  <a:pt x="15742" y="2894"/>
                  <a:pt x="15742" y="2894"/>
                  <a:pt x="15742" y="2894"/>
                </a:cubicBezTo>
                <a:cubicBezTo>
                  <a:pt x="15864" y="2894"/>
                  <a:pt x="15864" y="2997"/>
                  <a:pt x="15986" y="2997"/>
                </a:cubicBezTo>
                <a:cubicBezTo>
                  <a:pt x="15986" y="3100"/>
                  <a:pt x="16108" y="3100"/>
                  <a:pt x="16108" y="3100"/>
                </a:cubicBezTo>
                <a:cubicBezTo>
                  <a:pt x="16108" y="3204"/>
                  <a:pt x="16108" y="3204"/>
                  <a:pt x="16108" y="3204"/>
                </a:cubicBezTo>
                <a:cubicBezTo>
                  <a:pt x="16353" y="3307"/>
                  <a:pt x="16353" y="3307"/>
                  <a:pt x="16353" y="3307"/>
                </a:cubicBezTo>
                <a:cubicBezTo>
                  <a:pt x="16353" y="3411"/>
                  <a:pt x="16353" y="3411"/>
                  <a:pt x="16353" y="3411"/>
                </a:cubicBezTo>
                <a:cubicBezTo>
                  <a:pt x="16353" y="3411"/>
                  <a:pt x="16475" y="3411"/>
                  <a:pt x="16475" y="3514"/>
                </a:cubicBezTo>
                <a:cubicBezTo>
                  <a:pt x="16475" y="3514"/>
                  <a:pt x="16597" y="3514"/>
                  <a:pt x="16597" y="3514"/>
                </a:cubicBezTo>
                <a:cubicBezTo>
                  <a:pt x="16597" y="3617"/>
                  <a:pt x="16597" y="3617"/>
                  <a:pt x="16597" y="3617"/>
                </a:cubicBezTo>
                <a:cubicBezTo>
                  <a:pt x="16719" y="3721"/>
                  <a:pt x="16719" y="3721"/>
                  <a:pt x="16719" y="3721"/>
                </a:cubicBezTo>
                <a:cubicBezTo>
                  <a:pt x="16719" y="3721"/>
                  <a:pt x="16719" y="3721"/>
                  <a:pt x="16719" y="3721"/>
                </a:cubicBezTo>
                <a:cubicBezTo>
                  <a:pt x="16719" y="3824"/>
                  <a:pt x="16719" y="3824"/>
                  <a:pt x="16841" y="3824"/>
                </a:cubicBezTo>
                <a:cubicBezTo>
                  <a:pt x="16841" y="3824"/>
                  <a:pt x="16841" y="3824"/>
                  <a:pt x="16841" y="3824"/>
                </a:cubicBezTo>
                <a:cubicBezTo>
                  <a:pt x="16841" y="3927"/>
                  <a:pt x="16841" y="3927"/>
                  <a:pt x="16841" y="3927"/>
                </a:cubicBezTo>
                <a:cubicBezTo>
                  <a:pt x="16841" y="3927"/>
                  <a:pt x="16841" y="3927"/>
                  <a:pt x="16963" y="3927"/>
                </a:cubicBezTo>
                <a:cubicBezTo>
                  <a:pt x="16963" y="4134"/>
                  <a:pt x="16963" y="4134"/>
                  <a:pt x="16963" y="4134"/>
                </a:cubicBezTo>
                <a:cubicBezTo>
                  <a:pt x="16963" y="4134"/>
                  <a:pt x="16963" y="4134"/>
                  <a:pt x="16963" y="4134"/>
                </a:cubicBezTo>
                <a:cubicBezTo>
                  <a:pt x="16963" y="4134"/>
                  <a:pt x="16963" y="4134"/>
                  <a:pt x="17085" y="4134"/>
                </a:cubicBezTo>
                <a:cubicBezTo>
                  <a:pt x="17085" y="4237"/>
                  <a:pt x="17085" y="4237"/>
                  <a:pt x="17085" y="4237"/>
                </a:cubicBezTo>
                <a:cubicBezTo>
                  <a:pt x="17085" y="4237"/>
                  <a:pt x="17207" y="4341"/>
                  <a:pt x="17207" y="4341"/>
                </a:cubicBezTo>
                <a:cubicBezTo>
                  <a:pt x="17207" y="4444"/>
                  <a:pt x="17207" y="4444"/>
                  <a:pt x="17207" y="4444"/>
                </a:cubicBezTo>
                <a:cubicBezTo>
                  <a:pt x="17207" y="4444"/>
                  <a:pt x="17207" y="4444"/>
                  <a:pt x="17329" y="4547"/>
                </a:cubicBezTo>
                <a:cubicBezTo>
                  <a:pt x="17329" y="4651"/>
                  <a:pt x="17329" y="4651"/>
                  <a:pt x="17329" y="4651"/>
                </a:cubicBezTo>
                <a:cubicBezTo>
                  <a:pt x="17329" y="4651"/>
                  <a:pt x="17329" y="4651"/>
                  <a:pt x="17329" y="4651"/>
                </a:cubicBezTo>
                <a:cubicBezTo>
                  <a:pt x="17329" y="4651"/>
                  <a:pt x="17329" y="4651"/>
                  <a:pt x="17329" y="4651"/>
                </a:cubicBezTo>
                <a:cubicBezTo>
                  <a:pt x="17329" y="4754"/>
                  <a:pt x="17329" y="4754"/>
                  <a:pt x="17329" y="4754"/>
                </a:cubicBezTo>
                <a:cubicBezTo>
                  <a:pt x="17451" y="4754"/>
                  <a:pt x="17451" y="4754"/>
                  <a:pt x="17451" y="4754"/>
                </a:cubicBezTo>
                <a:cubicBezTo>
                  <a:pt x="17451" y="4857"/>
                  <a:pt x="17451" y="4857"/>
                  <a:pt x="17451" y="4857"/>
                </a:cubicBezTo>
                <a:cubicBezTo>
                  <a:pt x="17451" y="4857"/>
                  <a:pt x="17451" y="4857"/>
                  <a:pt x="17451" y="4857"/>
                </a:cubicBezTo>
                <a:cubicBezTo>
                  <a:pt x="17451" y="4857"/>
                  <a:pt x="17451" y="4857"/>
                  <a:pt x="17451" y="4857"/>
                </a:cubicBezTo>
                <a:cubicBezTo>
                  <a:pt x="17451" y="4961"/>
                  <a:pt x="17573" y="4961"/>
                  <a:pt x="17573" y="4961"/>
                </a:cubicBezTo>
                <a:cubicBezTo>
                  <a:pt x="17573" y="5064"/>
                  <a:pt x="17573" y="5064"/>
                  <a:pt x="17573" y="5064"/>
                </a:cubicBezTo>
                <a:cubicBezTo>
                  <a:pt x="17573" y="5064"/>
                  <a:pt x="17573" y="5064"/>
                  <a:pt x="17573" y="5064"/>
                </a:cubicBezTo>
                <a:cubicBezTo>
                  <a:pt x="17573" y="5271"/>
                  <a:pt x="17573" y="5271"/>
                  <a:pt x="17573" y="5271"/>
                </a:cubicBezTo>
                <a:cubicBezTo>
                  <a:pt x="17573" y="5271"/>
                  <a:pt x="17573" y="5271"/>
                  <a:pt x="17573" y="5271"/>
                </a:cubicBezTo>
                <a:cubicBezTo>
                  <a:pt x="17573" y="5374"/>
                  <a:pt x="17573" y="5374"/>
                  <a:pt x="17573" y="5374"/>
                </a:cubicBezTo>
                <a:cubicBezTo>
                  <a:pt x="17695" y="5374"/>
                  <a:pt x="17695" y="5374"/>
                  <a:pt x="17695" y="5374"/>
                </a:cubicBezTo>
                <a:cubicBezTo>
                  <a:pt x="17695" y="5374"/>
                  <a:pt x="17695" y="5374"/>
                  <a:pt x="17695" y="5478"/>
                </a:cubicBezTo>
                <a:cubicBezTo>
                  <a:pt x="17695" y="5478"/>
                  <a:pt x="17695" y="5581"/>
                  <a:pt x="17695" y="5581"/>
                </a:cubicBezTo>
                <a:cubicBezTo>
                  <a:pt x="17695" y="5581"/>
                  <a:pt x="17695" y="5581"/>
                  <a:pt x="17695" y="5581"/>
                </a:cubicBezTo>
                <a:cubicBezTo>
                  <a:pt x="17695" y="5788"/>
                  <a:pt x="17695" y="5788"/>
                  <a:pt x="17695" y="5788"/>
                </a:cubicBezTo>
                <a:cubicBezTo>
                  <a:pt x="17817" y="5788"/>
                  <a:pt x="17817" y="5891"/>
                  <a:pt x="17817" y="5994"/>
                </a:cubicBezTo>
                <a:cubicBezTo>
                  <a:pt x="17817" y="6098"/>
                  <a:pt x="17817" y="6098"/>
                  <a:pt x="17817" y="6201"/>
                </a:cubicBezTo>
                <a:cubicBezTo>
                  <a:pt x="17817" y="6304"/>
                  <a:pt x="17939" y="6408"/>
                  <a:pt x="17939" y="6511"/>
                </a:cubicBezTo>
                <a:cubicBezTo>
                  <a:pt x="17939" y="6614"/>
                  <a:pt x="17939" y="6614"/>
                  <a:pt x="17939" y="6718"/>
                </a:cubicBezTo>
                <a:cubicBezTo>
                  <a:pt x="17817" y="6718"/>
                  <a:pt x="17817" y="6718"/>
                  <a:pt x="17695" y="6718"/>
                </a:cubicBezTo>
                <a:cubicBezTo>
                  <a:pt x="17573" y="6718"/>
                  <a:pt x="17573" y="6718"/>
                  <a:pt x="17451" y="6718"/>
                </a:cubicBezTo>
                <a:cubicBezTo>
                  <a:pt x="17329" y="6718"/>
                  <a:pt x="17207" y="6718"/>
                  <a:pt x="17085" y="6718"/>
                </a:cubicBezTo>
                <a:cubicBezTo>
                  <a:pt x="17085" y="6718"/>
                  <a:pt x="16963" y="6718"/>
                  <a:pt x="16963" y="6718"/>
                </a:cubicBezTo>
                <a:cubicBezTo>
                  <a:pt x="14278" y="6718"/>
                  <a:pt x="14278" y="6718"/>
                  <a:pt x="14278" y="6718"/>
                </a:cubicBezTo>
                <a:cubicBezTo>
                  <a:pt x="3783" y="6718"/>
                  <a:pt x="3783" y="6718"/>
                  <a:pt x="3783" y="6718"/>
                </a:cubicBezTo>
                <a:cubicBezTo>
                  <a:pt x="3783" y="6614"/>
                  <a:pt x="3783" y="6614"/>
                  <a:pt x="3783" y="6614"/>
                </a:cubicBezTo>
                <a:cubicBezTo>
                  <a:pt x="3783" y="6511"/>
                  <a:pt x="3783" y="6511"/>
                  <a:pt x="3783" y="6408"/>
                </a:cubicBezTo>
                <a:cubicBezTo>
                  <a:pt x="3783" y="6304"/>
                  <a:pt x="3783" y="6201"/>
                  <a:pt x="3783" y="6098"/>
                </a:cubicBezTo>
                <a:cubicBezTo>
                  <a:pt x="3783" y="6098"/>
                  <a:pt x="3783" y="6098"/>
                  <a:pt x="3783" y="6098"/>
                </a:cubicBezTo>
                <a:cubicBezTo>
                  <a:pt x="3783" y="5891"/>
                  <a:pt x="3783" y="5891"/>
                  <a:pt x="3783" y="5891"/>
                </a:cubicBezTo>
                <a:cubicBezTo>
                  <a:pt x="3905" y="5891"/>
                  <a:pt x="3905" y="5891"/>
                  <a:pt x="3905" y="5891"/>
                </a:cubicBezTo>
                <a:cubicBezTo>
                  <a:pt x="3905" y="5891"/>
                  <a:pt x="3905" y="5788"/>
                  <a:pt x="3905" y="5684"/>
                </a:cubicBezTo>
                <a:cubicBezTo>
                  <a:pt x="3905" y="5684"/>
                  <a:pt x="3905" y="5581"/>
                  <a:pt x="3905" y="5581"/>
                </a:cubicBezTo>
                <a:cubicBezTo>
                  <a:pt x="3905" y="5581"/>
                  <a:pt x="3905" y="5581"/>
                  <a:pt x="3905" y="5581"/>
                </a:cubicBezTo>
                <a:cubicBezTo>
                  <a:pt x="3905" y="5374"/>
                  <a:pt x="3905" y="5374"/>
                  <a:pt x="3905" y="5374"/>
                </a:cubicBezTo>
                <a:cubicBezTo>
                  <a:pt x="4027" y="5374"/>
                  <a:pt x="4027" y="5374"/>
                  <a:pt x="4027" y="5374"/>
                </a:cubicBezTo>
                <a:cubicBezTo>
                  <a:pt x="4027" y="5374"/>
                  <a:pt x="4027" y="5374"/>
                  <a:pt x="4027" y="5374"/>
                </a:cubicBezTo>
                <a:cubicBezTo>
                  <a:pt x="4027" y="5374"/>
                  <a:pt x="4027" y="5374"/>
                  <a:pt x="4027" y="5374"/>
                </a:cubicBezTo>
                <a:cubicBezTo>
                  <a:pt x="4027" y="5271"/>
                  <a:pt x="4027" y="5271"/>
                  <a:pt x="4027" y="5271"/>
                </a:cubicBezTo>
                <a:cubicBezTo>
                  <a:pt x="4027" y="5271"/>
                  <a:pt x="4027" y="5271"/>
                  <a:pt x="4027" y="5271"/>
                </a:cubicBezTo>
                <a:cubicBezTo>
                  <a:pt x="4027" y="5064"/>
                  <a:pt x="4027" y="5064"/>
                  <a:pt x="4027" y="5064"/>
                </a:cubicBezTo>
                <a:cubicBezTo>
                  <a:pt x="4149" y="5064"/>
                  <a:pt x="4149" y="5064"/>
                  <a:pt x="4149" y="5064"/>
                </a:cubicBezTo>
                <a:cubicBezTo>
                  <a:pt x="4149" y="5064"/>
                  <a:pt x="4149" y="4961"/>
                  <a:pt x="4149" y="4961"/>
                </a:cubicBezTo>
                <a:cubicBezTo>
                  <a:pt x="4149" y="4961"/>
                  <a:pt x="4149" y="4961"/>
                  <a:pt x="4149" y="4961"/>
                </a:cubicBezTo>
                <a:cubicBezTo>
                  <a:pt x="4149" y="4857"/>
                  <a:pt x="4149" y="4857"/>
                  <a:pt x="4149" y="4857"/>
                </a:cubicBezTo>
                <a:cubicBezTo>
                  <a:pt x="4271" y="4857"/>
                  <a:pt x="4271" y="4857"/>
                  <a:pt x="4271" y="4857"/>
                </a:cubicBezTo>
                <a:cubicBezTo>
                  <a:pt x="4271" y="4754"/>
                  <a:pt x="4271" y="4754"/>
                  <a:pt x="4271" y="4754"/>
                </a:cubicBezTo>
                <a:cubicBezTo>
                  <a:pt x="4271" y="4754"/>
                  <a:pt x="4271" y="4754"/>
                  <a:pt x="4271" y="4754"/>
                </a:cubicBezTo>
                <a:cubicBezTo>
                  <a:pt x="4271" y="4651"/>
                  <a:pt x="4271" y="4651"/>
                  <a:pt x="4271" y="4651"/>
                </a:cubicBezTo>
                <a:cubicBezTo>
                  <a:pt x="4271" y="4651"/>
                  <a:pt x="4271" y="4651"/>
                  <a:pt x="4271" y="4651"/>
                </a:cubicBezTo>
                <a:cubicBezTo>
                  <a:pt x="4393" y="4651"/>
                  <a:pt x="4393" y="4547"/>
                  <a:pt x="4393" y="4547"/>
                </a:cubicBezTo>
                <a:cubicBezTo>
                  <a:pt x="4393" y="4547"/>
                  <a:pt x="4393" y="4444"/>
                  <a:pt x="4393" y="4444"/>
                </a:cubicBezTo>
                <a:cubicBezTo>
                  <a:pt x="4393" y="4444"/>
                  <a:pt x="4393" y="4444"/>
                  <a:pt x="4393" y="4444"/>
                </a:cubicBezTo>
                <a:cubicBezTo>
                  <a:pt x="4393" y="4341"/>
                  <a:pt x="4393" y="4341"/>
                  <a:pt x="4393" y="4341"/>
                </a:cubicBezTo>
                <a:cubicBezTo>
                  <a:pt x="4515" y="4341"/>
                  <a:pt x="4515" y="4341"/>
                  <a:pt x="4515" y="4341"/>
                </a:cubicBezTo>
                <a:cubicBezTo>
                  <a:pt x="4515" y="4341"/>
                  <a:pt x="4515" y="4341"/>
                  <a:pt x="4515" y="4341"/>
                </a:cubicBezTo>
                <a:cubicBezTo>
                  <a:pt x="4515" y="4237"/>
                  <a:pt x="4515" y="4237"/>
                  <a:pt x="4515" y="4237"/>
                </a:cubicBezTo>
                <a:cubicBezTo>
                  <a:pt x="4637" y="4237"/>
                  <a:pt x="4637" y="4237"/>
                  <a:pt x="4637" y="4237"/>
                </a:cubicBezTo>
                <a:cubicBezTo>
                  <a:pt x="4637" y="4134"/>
                  <a:pt x="4637" y="4134"/>
                  <a:pt x="4637" y="4134"/>
                </a:cubicBezTo>
                <a:cubicBezTo>
                  <a:pt x="4637" y="4134"/>
                  <a:pt x="4637" y="4031"/>
                  <a:pt x="4637" y="4031"/>
                </a:cubicBezTo>
                <a:cubicBezTo>
                  <a:pt x="4637" y="4031"/>
                  <a:pt x="4637" y="4031"/>
                  <a:pt x="4759" y="4031"/>
                </a:cubicBezTo>
                <a:cubicBezTo>
                  <a:pt x="4759" y="4031"/>
                  <a:pt x="4759" y="4031"/>
                  <a:pt x="4759" y="4031"/>
                </a:cubicBezTo>
                <a:cubicBezTo>
                  <a:pt x="4759" y="3927"/>
                  <a:pt x="4759" y="3927"/>
                  <a:pt x="4759" y="3927"/>
                </a:cubicBezTo>
                <a:cubicBezTo>
                  <a:pt x="4759" y="3927"/>
                  <a:pt x="4759" y="3927"/>
                  <a:pt x="4759" y="3927"/>
                </a:cubicBezTo>
                <a:cubicBezTo>
                  <a:pt x="4881" y="3927"/>
                  <a:pt x="4881" y="3927"/>
                  <a:pt x="4881" y="3824"/>
                </a:cubicBezTo>
                <a:cubicBezTo>
                  <a:pt x="4881" y="3824"/>
                  <a:pt x="4881" y="3824"/>
                  <a:pt x="4881" y="3824"/>
                </a:cubicBezTo>
                <a:cubicBezTo>
                  <a:pt x="4881" y="3824"/>
                  <a:pt x="4881" y="3721"/>
                  <a:pt x="5003" y="3721"/>
                </a:cubicBezTo>
                <a:cubicBezTo>
                  <a:pt x="5003" y="3721"/>
                  <a:pt x="5003" y="3721"/>
                  <a:pt x="5003" y="3721"/>
                </a:cubicBezTo>
                <a:cubicBezTo>
                  <a:pt x="5125" y="3617"/>
                  <a:pt x="5125" y="3617"/>
                  <a:pt x="5125" y="3617"/>
                </a:cubicBezTo>
                <a:cubicBezTo>
                  <a:pt x="5125" y="3514"/>
                  <a:pt x="5125" y="3514"/>
                  <a:pt x="5125" y="3514"/>
                </a:cubicBezTo>
                <a:cubicBezTo>
                  <a:pt x="5125" y="3514"/>
                  <a:pt x="5125" y="3514"/>
                  <a:pt x="5125" y="3514"/>
                </a:cubicBezTo>
                <a:cubicBezTo>
                  <a:pt x="5125" y="3514"/>
                  <a:pt x="5247" y="3514"/>
                  <a:pt x="5247" y="3411"/>
                </a:cubicBezTo>
                <a:cubicBezTo>
                  <a:pt x="5247" y="3411"/>
                  <a:pt x="5247" y="3411"/>
                  <a:pt x="5247" y="3411"/>
                </a:cubicBezTo>
                <a:cubicBezTo>
                  <a:pt x="5247" y="3307"/>
                  <a:pt x="5369" y="3307"/>
                  <a:pt x="5369" y="3204"/>
                </a:cubicBezTo>
                <a:cubicBezTo>
                  <a:pt x="5492" y="3204"/>
                  <a:pt x="5492" y="3204"/>
                  <a:pt x="5614" y="3100"/>
                </a:cubicBezTo>
                <a:cubicBezTo>
                  <a:pt x="5736" y="2997"/>
                  <a:pt x="5858" y="2894"/>
                  <a:pt x="5980" y="2790"/>
                </a:cubicBezTo>
                <a:cubicBezTo>
                  <a:pt x="6102" y="2790"/>
                  <a:pt x="6102" y="2790"/>
                  <a:pt x="6102" y="2790"/>
                </a:cubicBezTo>
                <a:cubicBezTo>
                  <a:pt x="6102" y="2790"/>
                  <a:pt x="6102" y="2687"/>
                  <a:pt x="6224" y="2584"/>
                </a:cubicBezTo>
                <a:cubicBezTo>
                  <a:pt x="6224" y="2584"/>
                  <a:pt x="6224" y="2584"/>
                  <a:pt x="6224" y="2584"/>
                </a:cubicBezTo>
                <a:cubicBezTo>
                  <a:pt x="6224" y="2584"/>
                  <a:pt x="6346" y="2584"/>
                  <a:pt x="6346" y="2480"/>
                </a:cubicBezTo>
                <a:cubicBezTo>
                  <a:pt x="6468" y="2480"/>
                  <a:pt x="6468" y="2480"/>
                  <a:pt x="6468" y="2480"/>
                </a:cubicBezTo>
                <a:cubicBezTo>
                  <a:pt x="6468" y="2480"/>
                  <a:pt x="6468" y="2480"/>
                  <a:pt x="6468" y="2377"/>
                </a:cubicBezTo>
                <a:cubicBezTo>
                  <a:pt x="6590" y="2377"/>
                  <a:pt x="6590" y="2377"/>
                  <a:pt x="6590" y="2377"/>
                </a:cubicBezTo>
                <a:cubicBezTo>
                  <a:pt x="6590" y="2377"/>
                  <a:pt x="6590" y="2377"/>
                  <a:pt x="6590" y="2377"/>
                </a:cubicBezTo>
                <a:cubicBezTo>
                  <a:pt x="6590" y="2377"/>
                  <a:pt x="6590" y="2377"/>
                  <a:pt x="6590" y="2377"/>
                </a:cubicBezTo>
                <a:cubicBezTo>
                  <a:pt x="6712" y="2377"/>
                  <a:pt x="6712" y="2377"/>
                  <a:pt x="6712" y="2377"/>
                </a:cubicBezTo>
                <a:cubicBezTo>
                  <a:pt x="6712" y="2377"/>
                  <a:pt x="6712" y="2274"/>
                  <a:pt x="6834" y="2274"/>
                </a:cubicBezTo>
                <a:cubicBezTo>
                  <a:pt x="6834" y="2170"/>
                  <a:pt x="6956" y="2170"/>
                  <a:pt x="6956" y="2170"/>
                </a:cubicBezTo>
                <a:cubicBezTo>
                  <a:pt x="6956" y="2170"/>
                  <a:pt x="6956" y="2170"/>
                  <a:pt x="6956" y="2170"/>
                </a:cubicBezTo>
                <a:cubicBezTo>
                  <a:pt x="7078" y="2170"/>
                  <a:pt x="7078" y="2067"/>
                  <a:pt x="7200" y="2067"/>
                </a:cubicBezTo>
                <a:cubicBezTo>
                  <a:pt x="7200" y="2067"/>
                  <a:pt x="7200" y="2067"/>
                  <a:pt x="7322" y="2067"/>
                </a:cubicBezTo>
                <a:cubicBezTo>
                  <a:pt x="7322" y="1964"/>
                  <a:pt x="7322" y="1860"/>
                  <a:pt x="7322" y="1860"/>
                </a:cubicBezTo>
                <a:cubicBezTo>
                  <a:pt x="7200" y="1860"/>
                  <a:pt x="7200" y="1757"/>
                  <a:pt x="7200" y="1757"/>
                </a:cubicBezTo>
                <a:cubicBezTo>
                  <a:pt x="7200" y="1654"/>
                  <a:pt x="7200" y="1654"/>
                  <a:pt x="7200" y="1654"/>
                </a:cubicBezTo>
                <a:cubicBezTo>
                  <a:pt x="7078" y="1654"/>
                  <a:pt x="7078" y="1654"/>
                  <a:pt x="7078" y="1654"/>
                </a:cubicBezTo>
                <a:cubicBezTo>
                  <a:pt x="7078" y="1654"/>
                  <a:pt x="7078" y="1550"/>
                  <a:pt x="7078" y="1447"/>
                </a:cubicBezTo>
                <a:cubicBezTo>
                  <a:pt x="6956" y="1447"/>
                  <a:pt x="6956" y="1447"/>
                  <a:pt x="6956" y="1447"/>
                </a:cubicBezTo>
                <a:cubicBezTo>
                  <a:pt x="6956" y="1344"/>
                  <a:pt x="6956" y="1344"/>
                  <a:pt x="6956" y="1344"/>
                </a:cubicBezTo>
                <a:cubicBezTo>
                  <a:pt x="6956" y="1344"/>
                  <a:pt x="6956" y="1344"/>
                  <a:pt x="6956" y="1344"/>
                </a:cubicBezTo>
                <a:cubicBezTo>
                  <a:pt x="6956" y="1344"/>
                  <a:pt x="6956" y="1344"/>
                  <a:pt x="6956" y="1344"/>
                </a:cubicBezTo>
                <a:cubicBezTo>
                  <a:pt x="6956" y="1240"/>
                  <a:pt x="6956" y="1240"/>
                  <a:pt x="6956" y="1240"/>
                </a:cubicBezTo>
                <a:cubicBezTo>
                  <a:pt x="6834" y="1240"/>
                  <a:pt x="6834" y="1240"/>
                  <a:pt x="6834" y="1240"/>
                </a:cubicBezTo>
                <a:cubicBezTo>
                  <a:pt x="6834" y="1137"/>
                  <a:pt x="6834" y="1137"/>
                  <a:pt x="6834" y="1137"/>
                </a:cubicBezTo>
                <a:cubicBezTo>
                  <a:pt x="6712" y="1033"/>
                  <a:pt x="6712" y="1033"/>
                  <a:pt x="6712" y="1033"/>
                </a:cubicBezTo>
                <a:cubicBezTo>
                  <a:pt x="6712" y="1033"/>
                  <a:pt x="6712" y="1033"/>
                  <a:pt x="6712" y="1033"/>
                </a:cubicBezTo>
                <a:cubicBezTo>
                  <a:pt x="6712" y="1033"/>
                  <a:pt x="6712" y="1033"/>
                  <a:pt x="6712" y="1033"/>
                </a:cubicBezTo>
                <a:cubicBezTo>
                  <a:pt x="6712" y="930"/>
                  <a:pt x="6712" y="930"/>
                  <a:pt x="6712" y="930"/>
                </a:cubicBezTo>
                <a:cubicBezTo>
                  <a:pt x="6712" y="930"/>
                  <a:pt x="6712" y="930"/>
                  <a:pt x="6712" y="930"/>
                </a:cubicBezTo>
                <a:cubicBezTo>
                  <a:pt x="6712" y="827"/>
                  <a:pt x="6712" y="827"/>
                  <a:pt x="6712" y="827"/>
                </a:cubicBezTo>
                <a:cubicBezTo>
                  <a:pt x="6590" y="827"/>
                  <a:pt x="6590" y="827"/>
                  <a:pt x="6590" y="827"/>
                </a:cubicBezTo>
                <a:cubicBezTo>
                  <a:pt x="6590" y="723"/>
                  <a:pt x="6590" y="723"/>
                  <a:pt x="6590" y="723"/>
                </a:cubicBezTo>
                <a:cubicBezTo>
                  <a:pt x="6590" y="723"/>
                  <a:pt x="6468" y="723"/>
                  <a:pt x="6468" y="723"/>
                </a:cubicBezTo>
                <a:cubicBezTo>
                  <a:pt x="6468" y="620"/>
                  <a:pt x="6468" y="620"/>
                  <a:pt x="6468" y="517"/>
                </a:cubicBezTo>
                <a:cubicBezTo>
                  <a:pt x="6468" y="517"/>
                  <a:pt x="6346" y="413"/>
                  <a:pt x="6346" y="413"/>
                </a:cubicBezTo>
                <a:cubicBezTo>
                  <a:pt x="6346" y="310"/>
                  <a:pt x="6224" y="310"/>
                  <a:pt x="6224" y="103"/>
                </a:cubicBezTo>
                <a:cubicBezTo>
                  <a:pt x="6224" y="103"/>
                  <a:pt x="6224" y="103"/>
                  <a:pt x="6224" y="103"/>
                </a:cubicBezTo>
                <a:cubicBezTo>
                  <a:pt x="6224" y="103"/>
                  <a:pt x="6224" y="103"/>
                  <a:pt x="6224" y="103"/>
                </a:cubicBezTo>
                <a:cubicBezTo>
                  <a:pt x="6346" y="103"/>
                  <a:pt x="6346" y="0"/>
                  <a:pt x="6468" y="0"/>
                </a:cubicBezTo>
                <a:cubicBezTo>
                  <a:pt x="6468" y="0"/>
                  <a:pt x="6468" y="0"/>
                  <a:pt x="6468" y="0"/>
                </a:cubicBezTo>
                <a:cubicBezTo>
                  <a:pt x="6468" y="0"/>
                  <a:pt x="6468" y="0"/>
                  <a:pt x="6468" y="0"/>
                </a:cubicBezTo>
                <a:cubicBezTo>
                  <a:pt x="6590" y="103"/>
                  <a:pt x="6590" y="103"/>
                  <a:pt x="6590" y="103"/>
                </a:cubicBezTo>
                <a:cubicBezTo>
                  <a:pt x="6590" y="207"/>
                  <a:pt x="6712" y="207"/>
                  <a:pt x="6712" y="310"/>
                </a:cubicBezTo>
                <a:cubicBezTo>
                  <a:pt x="6712" y="310"/>
                  <a:pt x="6712" y="310"/>
                  <a:pt x="6834" y="310"/>
                </a:cubicBezTo>
                <a:cubicBezTo>
                  <a:pt x="6834" y="413"/>
                  <a:pt x="6834" y="413"/>
                  <a:pt x="6834" y="413"/>
                </a:cubicBezTo>
                <a:cubicBezTo>
                  <a:pt x="6834" y="413"/>
                  <a:pt x="6834" y="413"/>
                  <a:pt x="6834" y="413"/>
                </a:cubicBezTo>
                <a:cubicBezTo>
                  <a:pt x="6834" y="517"/>
                  <a:pt x="6834" y="517"/>
                  <a:pt x="6834" y="517"/>
                </a:cubicBezTo>
                <a:cubicBezTo>
                  <a:pt x="6956" y="517"/>
                  <a:pt x="6956" y="517"/>
                  <a:pt x="6956" y="517"/>
                </a:cubicBezTo>
                <a:cubicBezTo>
                  <a:pt x="6956" y="620"/>
                  <a:pt x="6956" y="620"/>
                  <a:pt x="6956" y="620"/>
                </a:cubicBezTo>
                <a:cubicBezTo>
                  <a:pt x="6956" y="620"/>
                  <a:pt x="6956" y="620"/>
                  <a:pt x="6956" y="620"/>
                </a:cubicBezTo>
                <a:cubicBezTo>
                  <a:pt x="6956" y="723"/>
                  <a:pt x="6956" y="723"/>
                  <a:pt x="6956" y="723"/>
                </a:cubicBezTo>
                <a:cubicBezTo>
                  <a:pt x="7078" y="723"/>
                  <a:pt x="7078" y="723"/>
                  <a:pt x="7078" y="723"/>
                </a:cubicBezTo>
                <a:cubicBezTo>
                  <a:pt x="7078" y="827"/>
                  <a:pt x="7078" y="930"/>
                  <a:pt x="7078" y="930"/>
                </a:cubicBezTo>
                <a:cubicBezTo>
                  <a:pt x="7200" y="930"/>
                  <a:pt x="7200" y="930"/>
                  <a:pt x="7200" y="930"/>
                </a:cubicBezTo>
                <a:cubicBezTo>
                  <a:pt x="7200" y="930"/>
                  <a:pt x="7200" y="930"/>
                  <a:pt x="7200" y="930"/>
                </a:cubicBezTo>
                <a:cubicBezTo>
                  <a:pt x="7200" y="1033"/>
                  <a:pt x="7200" y="1033"/>
                  <a:pt x="7200" y="1137"/>
                </a:cubicBezTo>
                <a:cubicBezTo>
                  <a:pt x="7322" y="1137"/>
                  <a:pt x="7322" y="1137"/>
                  <a:pt x="7322" y="1137"/>
                </a:cubicBezTo>
                <a:cubicBezTo>
                  <a:pt x="7322" y="1137"/>
                  <a:pt x="7322" y="1240"/>
                  <a:pt x="7322" y="1240"/>
                </a:cubicBezTo>
                <a:cubicBezTo>
                  <a:pt x="7322" y="1240"/>
                  <a:pt x="7444" y="1344"/>
                  <a:pt x="7444" y="1344"/>
                </a:cubicBezTo>
                <a:cubicBezTo>
                  <a:pt x="7444" y="1344"/>
                  <a:pt x="7444" y="1344"/>
                  <a:pt x="7444" y="1344"/>
                </a:cubicBezTo>
                <a:cubicBezTo>
                  <a:pt x="7444" y="1447"/>
                  <a:pt x="7444" y="1447"/>
                  <a:pt x="7444" y="1447"/>
                </a:cubicBezTo>
                <a:cubicBezTo>
                  <a:pt x="7566" y="1447"/>
                  <a:pt x="7566" y="1447"/>
                  <a:pt x="7566" y="1447"/>
                </a:cubicBezTo>
                <a:cubicBezTo>
                  <a:pt x="7566" y="1550"/>
                  <a:pt x="7566" y="1654"/>
                  <a:pt x="7688" y="1654"/>
                </a:cubicBezTo>
                <a:cubicBezTo>
                  <a:pt x="7688" y="1654"/>
                  <a:pt x="7688" y="1757"/>
                  <a:pt x="7688" y="1860"/>
                </a:cubicBezTo>
                <a:cubicBezTo>
                  <a:pt x="7810" y="1757"/>
                  <a:pt x="8054" y="1757"/>
                  <a:pt x="8054" y="1757"/>
                </a:cubicBezTo>
                <a:close/>
                <a:moveTo>
                  <a:pt x="13668" y="7234"/>
                </a:moveTo>
                <a:cubicBezTo>
                  <a:pt x="16597" y="7234"/>
                  <a:pt x="16597" y="7234"/>
                  <a:pt x="16597" y="7234"/>
                </a:cubicBezTo>
                <a:cubicBezTo>
                  <a:pt x="16719" y="7234"/>
                  <a:pt x="16963" y="7234"/>
                  <a:pt x="17207" y="7234"/>
                </a:cubicBezTo>
                <a:cubicBezTo>
                  <a:pt x="17451" y="7234"/>
                  <a:pt x="17695" y="7234"/>
                  <a:pt x="17939" y="7234"/>
                </a:cubicBezTo>
                <a:cubicBezTo>
                  <a:pt x="17817" y="7441"/>
                  <a:pt x="17817" y="7544"/>
                  <a:pt x="17817" y="7751"/>
                </a:cubicBezTo>
                <a:cubicBezTo>
                  <a:pt x="17817" y="7958"/>
                  <a:pt x="17817" y="8061"/>
                  <a:pt x="17817" y="8268"/>
                </a:cubicBezTo>
                <a:cubicBezTo>
                  <a:pt x="17817" y="9922"/>
                  <a:pt x="17817" y="9922"/>
                  <a:pt x="17817" y="9922"/>
                </a:cubicBezTo>
                <a:cubicBezTo>
                  <a:pt x="17817" y="14676"/>
                  <a:pt x="17817" y="14676"/>
                  <a:pt x="17817" y="14676"/>
                </a:cubicBezTo>
                <a:cubicBezTo>
                  <a:pt x="17817" y="15812"/>
                  <a:pt x="17817" y="15812"/>
                  <a:pt x="17817" y="15812"/>
                </a:cubicBezTo>
                <a:cubicBezTo>
                  <a:pt x="17939" y="15916"/>
                  <a:pt x="17939" y="15916"/>
                  <a:pt x="17939" y="15916"/>
                </a:cubicBezTo>
                <a:cubicBezTo>
                  <a:pt x="17817" y="16019"/>
                  <a:pt x="17817" y="16122"/>
                  <a:pt x="17817" y="16226"/>
                </a:cubicBezTo>
                <a:cubicBezTo>
                  <a:pt x="17695" y="16329"/>
                  <a:pt x="17695" y="16433"/>
                  <a:pt x="17695" y="16536"/>
                </a:cubicBezTo>
                <a:cubicBezTo>
                  <a:pt x="17573" y="16639"/>
                  <a:pt x="17573" y="16639"/>
                  <a:pt x="17573" y="16639"/>
                </a:cubicBezTo>
                <a:cubicBezTo>
                  <a:pt x="17573" y="16639"/>
                  <a:pt x="17573" y="16639"/>
                  <a:pt x="17573" y="16743"/>
                </a:cubicBezTo>
                <a:cubicBezTo>
                  <a:pt x="17451" y="16743"/>
                  <a:pt x="17451" y="16743"/>
                  <a:pt x="17451" y="16743"/>
                </a:cubicBezTo>
                <a:cubicBezTo>
                  <a:pt x="17451" y="16743"/>
                  <a:pt x="17451" y="16846"/>
                  <a:pt x="17451" y="16846"/>
                </a:cubicBezTo>
                <a:cubicBezTo>
                  <a:pt x="17451" y="16846"/>
                  <a:pt x="17451" y="16846"/>
                  <a:pt x="17329" y="16949"/>
                </a:cubicBezTo>
                <a:cubicBezTo>
                  <a:pt x="17329" y="16949"/>
                  <a:pt x="17329" y="16949"/>
                  <a:pt x="17207" y="16949"/>
                </a:cubicBezTo>
                <a:cubicBezTo>
                  <a:pt x="17207" y="16949"/>
                  <a:pt x="17207" y="16949"/>
                  <a:pt x="17207" y="17053"/>
                </a:cubicBezTo>
                <a:cubicBezTo>
                  <a:pt x="17207" y="17053"/>
                  <a:pt x="17207" y="17053"/>
                  <a:pt x="17207" y="17053"/>
                </a:cubicBezTo>
                <a:cubicBezTo>
                  <a:pt x="17085" y="17053"/>
                  <a:pt x="17085" y="17053"/>
                  <a:pt x="17085" y="17053"/>
                </a:cubicBezTo>
                <a:cubicBezTo>
                  <a:pt x="17085" y="17053"/>
                  <a:pt x="17085" y="17053"/>
                  <a:pt x="17085" y="17053"/>
                </a:cubicBezTo>
                <a:cubicBezTo>
                  <a:pt x="17085" y="17156"/>
                  <a:pt x="16963" y="17156"/>
                  <a:pt x="16963" y="17156"/>
                </a:cubicBezTo>
                <a:cubicBezTo>
                  <a:pt x="16963" y="17156"/>
                  <a:pt x="16841" y="17156"/>
                  <a:pt x="16841" y="17156"/>
                </a:cubicBezTo>
                <a:cubicBezTo>
                  <a:pt x="16841" y="17156"/>
                  <a:pt x="16841" y="17156"/>
                  <a:pt x="16841" y="17156"/>
                </a:cubicBezTo>
                <a:cubicBezTo>
                  <a:pt x="16841" y="17156"/>
                  <a:pt x="16719" y="17156"/>
                  <a:pt x="16719" y="17156"/>
                </a:cubicBezTo>
                <a:cubicBezTo>
                  <a:pt x="16719" y="17259"/>
                  <a:pt x="16597" y="17259"/>
                  <a:pt x="16597" y="17259"/>
                </a:cubicBezTo>
                <a:cubicBezTo>
                  <a:pt x="16597" y="17259"/>
                  <a:pt x="16597" y="17259"/>
                  <a:pt x="16597" y="17259"/>
                </a:cubicBezTo>
                <a:cubicBezTo>
                  <a:pt x="16475" y="17259"/>
                  <a:pt x="16353" y="17259"/>
                  <a:pt x="16231" y="17363"/>
                </a:cubicBezTo>
                <a:cubicBezTo>
                  <a:pt x="16108" y="17363"/>
                  <a:pt x="15986" y="17363"/>
                  <a:pt x="15864" y="17363"/>
                </a:cubicBezTo>
                <a:cubicBezTo>
                  <a:pt x="15742" y="17363"/>
                  <a:pt x="15498" y="17363"/>
                  <a:pt x="15376" y="17259"/>
                </a:cubicBezTo>
                <a:cubicBezTo>
                  <a:pt x="15254" y="17259"/>
                  <a:pt x="15132" y="17259"/>
                  <a:pt x="15010" y="17259"/>
                </a:cubicBezTo>
                <a:cubicBezTo>
                  <a:pt x="15010" y="19533"/>
                  <a:pt x="15010" y="19533"/>
                  <a:pt x="15010" y="19533"/>
                </a:cubicBezTo>
                <a:cubicBezTo>
                  <a:pt x="15010" y="19740"/>
                  <a:pt x="15010" y="19843"/>
                  <a:pt x="15010" y="20050"/>
                </a:cubicBezTo>
                <a:cubicBezTo>
                  <a:pt x="15010" y="20256"/>
                  <a:pt x="15010" y="20463"/>
                  <a:pt x="15010" y="20567"/>
                </a:cubicBezTo>
                <a:cubicBezTo>
                  <a:pt x="14888" y="20877"/>
                  <a:pt x="14766" y="21083"/>
                  <a:pt x="14522" y="21187"/>
                </a:cubicBezTo>
                <a:cubicBezTo>
                  <a:pt x="14278" y="21393"/>
                  <a:pt x="13912" y="21497"/>
                  <a:pt x="13668" y="21600"/>
                </a:cubicBezTo>
                <a:cubicBezTo>
                  <a:pt x="13546" y="21600"/>
                  <a:pt x="13546" y="21600"/>
                  <a:pt x="13546" y="21600"/>
                </a:cubicBezTo>
                <a:cubicBezTo>
                  <a:pt x="13546" y="21600"/>
                  <a:pt x="13546" y="21600"/>
                  <a:pt x="13546" y="21497"/>
                </a:cubicBezTo>
                <a:cubicBezTo>
                  <a:pt x="13424" y="21600"/>
                  <a:pt x="13424" y="21600"/>
                  <a:pt x="13424" y="21600"/>
                </a:cubicBezTo>
                <a:cubicBezTo>
                  <a:pt x="13424" y="21497"/>
                  <a:pt x="13424" y="21497"/>
                  <a:pt x="13424" y="21497"/>
                </a:cubicBezTo>
                <a:cubicBezTo>
                  <a:pt x="13058" y="21497"/>
                  <a:pt x="13058" y="21497"/>
                  <a:pt x="13058" y="21497"/>
                </a:cubicBezTo>
                <a:cubicBezTo>
                  <a:pt x="13058" y="21497"/>
                  <a:pt x="13058" y="21497"/>
                  <a:pt x="13058" y="21497"/>
                </a:cubicBezTo>
                <a:cubicBezTo>
                  <a:pt x="12936" y="21497"/>
                  <a:pt x="12936" y="21497"/>
                  <a:pt x="12936" y="21497"/>
                </a:cubicBezTo>
                <a:cubicBezTo>
                  <a:pt x="12936" y="21497"/>
                  <a:pt x="12936" y="21497"/>
                  <a:pt x="12936" y="21497"/>
                </a:cubicBezTo>
                <a:cubicBezTo>
                  <a:pt x="12814" y="21497"/>
                  <a:pt x="12814" y="21497"/>
                  <a:pt x="12814" y="21497"/>
                </a:cubicBezTo>
                <a:cubicBezTo>
                  <a:pt x="12814" y="21393"/>
                  <a:pt x="12814" y="21393"/>
                  <a:pt x="12814" y="21393"/>
                </a:cubicBezTo>
                <a:cubicBezTo>
                  <a:pt x="12692" y="21393"/>
                  <a:pt x="12692" y="21393"/>
                  <a:pt x="12569" y="21393"/>
                </a:cubicBezTo>
                <a:cubicBezTo>
                  <a:pt x="12569" y="21393"/>
                  <a:pt x="12569" y="21393"/>
                  <a:pt x="12569" y="21290"/>
                </a:cubicBezTo>
                <a:cubicBezTo>
                  <a:pt x="12569" y="21290"/>
                  <a:pt x="12569" y="21290"/>
                  <a:pt x="12569" y="21290"/>
                </a:cubicBezTo>
                <a:cubicBezTo>
                  <a:pt x="12447" y="21290"/>
                  <a:pt x="12447" y="21290"/>
                  <a:pt x="12447" y="21290"/>
                </a:cubicBezTo>
                <a:cubicBezTo>
                  <a:pt x="12447" y="21187"/>
                  <a:pt x="12447" y="21187"/>
                  <a:pt x="12447" y="21187"/>
                </a:cubicBezTo>
                <a:cubicBezTo>
                  <a:pt x="12447" y="21187"/>
                  <a:pt x="12325" y="21187"/>
                  <a:pt x="12325" y="21187"/>
                </a:cubicBezTo>
                <a:cubicBezTo>
                  <a:pt x="12325" y="21187"/>
                  <a:pt x="12325" y="21083"/>
                  <a:pt x="12203" y="21083"/>
                </a:cubicBezTo>
                <a:cubicBezTo>
                  <a:pt x="12203" y="20980"/>
                  <a:pt x="12203" y="20980"/>
                  <a:pt x="12203" y="20980"/>
                </a:cubicBezTo>
                <a:cubicBezTo>
                  <a:pt x="12203" y="20980"/>
                  <a:pt x="12203" y="20980"/>
                  <a:pt x="12203" y="20980"/>
                </a:cubicBezTo>
                <a:cubicBezTo>
                  <a:pt x="12203" y="20877"/>
                  <a:pt x="12203" y="20877"/>
                  <a:pt x="12203" y="20877"/>
                </a:cubicBezTo>
                <a:cubicBezTo>
                  <a:pt x="12081" y="20877"/>
                  <a:pt x="12081" y="20877"/>
                  <a:pt x="12081" y="20877"/>
                </a:cubicBezTo>
                <a:cubicBezTo>
                  <a:pt x="12081" y="20773"/>
                  <a:pt x="12081" y="20773"/>
                  <a:pt x="12081" y="20773"/>
                </a:cubicBezTo>
                <a:cubicBezTo>
                  <a:pt x="12081" y="20773"/>
                  <a:pt x="12081" y="20773"/>
                  <a:pt x="12081" y="20773"/>
                </a:cubicBezTo>
                <a:cubicBezTo>
                  <a:pt x="11959" y="20773"/>
                  <a:pt x="11959" y="20670"/>
                  <a:pt x="11959" y="20670"/>
                </a:cubicBezTo>
                <a:cubicBezTo>
                  <a:pt x="11959" y="20567"/>
                  <a:pt x="11959" y="20567"/>
                  <a:pt x="11959" y="20463"/>
                </a:cubicBezTo>
                <a:cubicBezTo>
                  <a:pt x="11837" y="20463"/>
                  <a:pt x="11837" y="20463"/>
                  <a:pt x="11837" y="20463"/>
                </a:cubicBezTo>
                <a:cubicBezTo>
                  <a:pt x="11837" y="17259"/>
                  <a:pt x="11837" y="17259"/>
                  <a:pt x="11837" y="17259"/>
                </a:cubicBezTo>
                <a:cubicBezTo>
                  <a:pt x="9763" y="17259"/>
                  <a:pt x="9763" y="17259"/>
                  <a:pt x="9763" y="17259"/>
                </a:cubicBezTo>
                <a:cubicBezTo>
                  <a:pt x="9763" y="19533"/>
                  <a:pt x="9763" y="19533"/>
                  <a:pt x="9763" y="19533"/>
                </a:cubicBezTo>
                <a:cubicBezTo>
                  <a:pt x="9763" y="19740"/>
                  <a:pt x="9763" y="19946"/>
                  <a:pt x="9763" y="20153"/>
                </a:cubicBezTo>
                <a:cubicBezTo>
                  <a:pt x="9763" y="20463"/>
                  <a:pt x="9763" y="20567"/>
                  <a:pt x="9641" y="20773"/>
                </a:cubicBezTo>
                <a:cubicBezTo>
                  <a:pt x="9641" y="20773"/>
                  <a:pt x="9641" y="20773"/>
                  <a:pt x="9641" y="20773"/>
                </a:cubicBezTo>
                <a:cubicBezTo>
                  <a:pt x="9641" y="20773"/>
                  <a:pt x="9641" y="20773"/>
                  <a:pt x="9641" y="20773"/>
                </a:cubicBezTo>
                <a:cubicBezTo>
                  <a:pt x="9641" y="20773"/>
                  <a:pt x="9641" y="20773"/>
                  <a:pt x="9641" y="20773"/>
                </a:cubicBezTo>
                <a:cubicBezTo>
                  <a:pt x="9641" y="20877"/>
                  <a:pt x="9641" y="20877"/>
                  <a:pt x="9641" y="20877"/>
                </a:cubicBezTo>
                <a:cubicBezTo>
                  <a:pt x="9519" y="20877"/>
                  <a:pt x="9519" y="20877"/>
                  <a:pt x="9519" y="20877"/>
                </a:cubicBezTo>
                <a:cubicBezTo>
                  <a:pt x="9519" y="20980"/>
                  <a:pt x="9519" y="20980"/>
                  <a:pt x="9519" y="20980"/>
                </a:cubicBezTo>
                <a:cubicBezTo>
                  <a:pt x="9397" y="21083"/>
                  <a:pt x="9397" y="21083"/>
                  <a:pt x="9397" y="21083"/>
                </a:cubicBezTo>
                <a:cubicBezTo>
                  <a:pt x="9275" y="21187"/>
                  <a:pt x="9153" y="21290"/>
                  <a:pt x="9153" y="21393"/>
                </a:cubicBezTo>
                <a:cubicBezTo>
                  <a:pt x="9153" y="21393"/>
                  <a:pt x="9031" y="21393"/>
                  <a:pt x="8908" y="21393"/>
                </a:cubicBezTo>
                <a:cubicBezTo>
                  <a:pt x="8908" y="21393"/>
                  <a:pt x="8908" y="21393"/>
                  <a:pt x="8908" y="21393"/>
                </a:cubicBezTo>
                <a:cubicBezTo>
                  <a:pt x="8908" y="21393"/>
                  <a:pt x="8908" y="21393"/>
                  <a:pt x="8908" y="21497"/>
                </a:cubicBezTo>
                <a:cubicBezTo>
                  <a:pt x="8908" y="21497"/>
                  <a:pt x="8786" y="21497"/>
                  <a:pt x="8786" y="21497"/>
                </a:cubicBezTo>
                <a:cubicBezTo>
                  <a:pt x="8786" y="21497"/>
                  <a:pt x="8664" y="21497"/>
                  <a:pt x="8664" y="21497"/>
                </a:cubicBezTo>
                <a:cubicBezTo>
                  <a:pt x="8664" y="21497"/>
                  <a:pt x="8664" y="21497"/>
                  <a:pt x="8664" y="21497"/>
                </a:cubicBezTo>
                <a:cubicBezTo>
                  <a:pt x="8542" y="21497"/>
                  <a:pt x="8542" y="21497"/>
                  <a:pt x="8542" y="21497"/>
                </a:cubicBezTo>
                <a:cubicBezTo>
                  <a:pt x="8542" y="21497"/>
                  <a:pt x="8542" y="21497"/>
                  <a:pt x="8542" y="21497"/>
                </a:cubicBezTo>
                <a:cubicBezTo>
                  <a:pt x="8298" y="21497"/>
                  <a:pt x="8298" y="21497"/>
                  <a:pt x="8298" y="21497"/>
                </a:cubicBezTo>
                <a:cubicBezTo>
                  <a:pt x="8298" y="21600"/>
                  <a:pt x="8298" y="21600"/>
                  <a:pt x="8298" y="21600"/>
                </a:cubicBezTo>
                <a:cubicBezTo>
                  <a:pt x="8176" y="21600"/>
                  <a:pt x="8176" y="21600"/>
                  <a:pt x="8176" y="21600"/>
                </a:cubicBezTo>
                <a:cubicBezTo>
                  <a:pt x="8176" y="21497"/>
                  <a:pt x="8176" y="21497"/>
                  <a:pt x="8176" y="21497"/>
                </a:cubicBezTo>
                <a:cubicBezTo>
                  <a:pt x="7810" y="21497"/>
                  <a:pt x="7810" y="21497"/>
                  <a:pt x="7810" y="21497"/>
                </a:cubicBezTo>
                <a:cubicBezTo>
                  <a:pt x="7810" y="21497"/>
                  <a:pt x="7810" y="21497"/>
                  <a:pt x="7810" y="21497"/>
                </a:cubicBezTo>
                <a:cubicBezTo>
                  <a:pt x="7688" y="21497"/>
                  <a:pt x="7688" y="21497"/>
                  <a:pt x="7688" y="21497"/>
                </a:cubicBezTo>
                <a:cubicBezTo>
                  <a:pt x="7688" y="21497"/>
                  <a:pt x="7688" y="21497"/>
                  <a:pt x="7688" y="21497"/>
                </a:cubicBezTo>
                <a:cubicBezTo>
                  <a:pt x="7566" y="21497"/>
                  <a:pt x="7566" y="21497"/>
                  <a:pt x="7566" y="21497"/>
                </a:cubicBezTo>
                <a:cubicBezTo>
                  <a:pt x="7566" y="21497"/>
                  <a:pt x="7566" y="21497"/>
                  <a:pt x="7566" y="21497"/>
                </a:cubicBezTo>
                <a:cubicBezTo>
                  <a:pt x="7444" y="21497"/>
                  <a:pt x="7444" y="21497"/>
                  <a:pt x="7444" y="21497"/>
                </a:cubicBezTo>
                <a:cubicBezTo>
                  <a:pt x="7444" y="21393"/>
                  <a:pt x="7444" y="21393"/>
                  <a:pt x="7444" y="21393"/>
                </a:cubicBezTo>
                <a:cubicBezTo>
                  <a:pt x="7322" y="21393"/>
                  <a:pt x="7322" y="21393"/>
                  <a:pt x="7322" y="21393"/>
                </a:cubicBezTo>
                <a:cubicBezTo>
                  <a:pt x="7322" y="21393"/>
                  <a:pt x="7322" y="21393"/>
                  <a:pt x="7322" y="21290"/>
                </a:cubicBezTo>
                <a:cubicBezTo>
                  <a:pt x="7322" y="21290"/>
                  <a:pt x="7322" y="21290"/>
                  <a:pt x="7322" y="21290"/>
                </a:cubicBezTo>
                <a:cubicBezTo>
                  <a:pt x="7200" y="21290"/>
                  <a:pt x="7200" y="21290"/>
                  <a:pt x="7200" y="21290"/>
                </a:cubicBezTo>
                <a:cubicBezTo>
                  <a:pt x="7200" y="21187"/>
                  <a:pt x="7200" y="21187"/>
                  <a:pt x="7200" y="21187"/>
                </a:cubicBezTo>
                <a:cubicBezTo>
                  <a:pt x="7078" y="21187"/>
                  <a:pt x="7078" y="21187"/>
                  <a:pt x="7078" y="21187"/>
                </a:cubicBezTo>
                <a:cubicBezTo>
                  <a:pt x="7078" y="21187"/>
                  <a:pt x="6956" y="21083"/>
                  <a:pt x="6956" y="21083"/>
                </a:cubicBezTo>
                <a:cubicBezTo>
                  <a:pt x="6956" y="20980"/>
                  <a:pt x="6956" y="20980"/>
                  <a:pt x="6956" y="20980"/>
                </a:cubicBezTo>
                <a:cubicBezTo>
                  <a:pt x="6956" y="20980"/>
                  <a:pt x="6956" y="20980"/>
                  <a:pt x="6834" y="20980"/>
                </a:cubicBezTo>
                <a:cubicBezTo>
                  <a:pt x="6834" y="20877"/>
                  <a:pt x="6834" y="20877"/>
                  <a:pt x="6834" y="20877"/>
                </a:cubicBezTo>
                <a:cubicBezTo>
                  <a:pt x="6834" y="20877"/>
                  <a:pt x="6834" y="20877"/>
                  <a:pt x="6834" y="20877"/>
                </a:cubicBezTo>
                <a:cubicBezTo>
                  <a:pt x="6834" y="20773"/>
                  <a:pt x="6834" y="20773"/>
                  <a:pt x="6834" y="20773"/>
                </a:cubicBezTo>
                <a:cubicBezTo>
                  <a:pt x="6712" y="20773"/>
                  <a:pt x="6712" y="20773"/>
                  <a:pt x="6712" y="20773"/>
                </a:cubicBezTo>
                <a:cubicBezTo>
                  <a:pt x="6712" y="20670"/>
                  <a:pt x="6712" y="20670"/>
                  <a:pt x="6712" y="20670"/>
                </a:cubicBezTo>
                <a:cubicBezTo>
                  <a:pt x="6712" y="20670"/>
                  <a:pt x="6712" y="20670"/>
                  <a:pt x="6712" y="20670"/>
                </a:cubicBezTo>
                <a:cubicBezTo>
                  <a:pt x="6712" y="20567"/>
                  <a:pt x="6712" y="20567"/>
                  <a:pt x="6712" y="20567"/>
                </a:cubicBezTo>
                <a:cubicBezTo>
                  <a:pt x="6712" y="20567"/>
                  <a:pt x="6712" y="20567"/>
                  <a:pt x="6712" y="20567"/>
                </a:cubicBezTo>
                <a:cubicBezTo>
                  <a:pt x="6590" y="20463"/>
                  <a:pt x="6590" y="20256"/>
                  <a:pt x="6590" y="20050"/>
                </a:cubicBezTo>
                <a:cubicBezTo>
                  <a:pt x="6590" y="19843"/>
                  <a:pt x="6590" y="19740"/>
                  <a:pt x="6590" y="19533"/>
                </a:cubicBezTo>
                <a:cubicBezTo>
                  <a:pt x="6590" y="17259"/>
                  <a:pt x="6590" y="17259"/>
                  <a:pt x="6590" y="17259"/>
                </a:cubicBezTo>
                <a:cubicBezTo>
                  <a:pt x="6468" y="17259"/>
                  <a:pt x="6224" y="17259"/>
                  <a:pt x="5980" y="17363"/>
                </a:cubicBezTo>
                <a:cubicBezTo>
                  <a:pt x="5614" y="17363"/>
                  <a:pt x="5492" y="17259"/>
                  <a:pt x="5247" y="17259"/>
                </a:cubicBezTo>
                <a:cubicBezTo>
                  <a:pt x="5003" y="17259"/>
                  <a:pt x="5003" y="17259"/>
                  <a:pt x="5003" y="17259"/>
                </a:cubicBezTo>
                <a:cubicBezTo>
                  <a:pt x="5003" y="17259"/>
                  <a:pt x="5003" y="17259"/>
                  <a:pt x="5003" y="17259"/>
                </a:cubicBezTo>
                <a:cubicBezTo>
                  <a:pt x="5003" y="17259"/>
                  <a:pt x="5003" y="17259"/>
                  <a:pt x="5003" y="17259"/>
                </a:cubicBezTo>
                <a:cubicBezTo>
                  <a:pt x="5003" y="17156"/>
                  <a:pt x="5003" y="17156"/>
                  <a:pt x="5003" y="17156"/>
                </a:cubicBezTo>
                <a:cubicBezTo>
                  <a:pt x="4759" y="17156"/>
                  <a:pt x="4759" y="17156"/>
                  <a:pt x="4759" y="17156"/>
                </a:cubicBezTo>
                <a:cubicBezTo>
                  <a:pt x="4759" y="17156"/>
                  <a:pt x="4759" y="17156"/>
                  <a:pt x="4759" y="17156"/>
                </a:cubicBezTo>
                <a:cubicBezTo>
                  <a:pt x="4759" y="17156"/>
                  <a:pt x="4759" y="17156"/>
                  <a:pt x="4759" y="17156"/>
                </a:cubicBezTo>
                <a:cubicBezTo>
                  <a:pt x="4759" y="17156"/>
                  <a:pt x="4637" y="17156"/>
                  <a:pt x="4515" y="17053"/>
                </a:cubicBezTo>
                <a:cubicBezTo>
                  <a:pt x="4515" y="17053"/>
                  <a:pt x="4515" y="17053"/>
                  <a:pt x="4515" y="17053"/>
                </a:cubicBezTo>
                <a:cubicBezTo>
                  <a:pt x="4393" y="17053"/>
                  <a:pt x="4393" y="17053"/>
                  <a:pt x="4393" y="17053"/>
                </a:cubicBezTo>
                <a:cubicBezTo>
                  <a:pt x="4393" y="16949"/>
                  <a:pt x="4393" y="16949"/>
                  <a:pt x="4271" y="16846"/>
                </a:cubicBezTo>
                <a:cubicBezTo>
                  <a:pt x="4271" y="16846"/>
                  <a:pt x="4271" y="16846"/>
                  <a:pt x="4271" y="16846"/>
                </a:cubicBezTo>
                <a:cubicBezTo>
                  <a:pt x="4149" y="16743"/>
                  <a:pt x="4149" y="16743"/>
                  <a:pt x="4149" y="16743"/>
                </a:cubicBezTo>
                <a:cubicBezTo>
                  <a:pt x="4027" y="16639"/>
                  <a:pt x="3905" y="16433"/>
                  <a:pt x="3905" y="16226"/>
                </a:cubicBezTo>
                <a:cubicBezTo>
                  <a:pt x="3783" y="15916"/>
                  <a:pt x="3783" y="15709"/>
                  <a:pt x="3783" y="15502"/>
                </a:cubicBezTo>
                <a:cubicBezTo>
                  <a:pt x="3783" y="15192"/>
                  <a:pt x="3783" y="14986"/>
                  <a:pt x="3783" y="14676"/>
                </a:cubicBezTo>
                <a:cubicBezTo>
                  <a:pt x="3783" y="14469"/>
                  <a:pt x="3783" y="14159"/>
                  <a:pt x="3783" y="13952"/>
                </a:cubicBezTo>
                <a:cubicBezTo>
                  <a:pt x="3783" y="7234"/>
                  <a:pt x="3783" y="7234"/>
                  <a:pt x="3783" y="7234"/>
                </a:cubicBezTo>
                <a:lnTo>
                  <a:pt x="13668" y="7234"/>
                </a:lnTo>
                <a:close/>
                <a:moveTo>
                  <a:pt x="7322" y="3617"/>
                </a:moveTo>
                <a:cubicBezTo>
                  <a:pt x="7322" y="3617"/>
                  <a:pt x="7322" y="3721"/>
                  <a:pt x="7200" y="3721"/>
                </a:cubicBezTo>
                <a:cubicBezTo>
                  <a:pt x="7200" y="3721"/>
                  <a:pt x="7078" y="3824"/>
                  <a:pt x="7078" y="3927"/>
                </a:cubicBezTo>
                <a:cubicBezTo>
                  <a:pt x="7078" y="4031"/>
                  <a:pt x="7078" y="4134"/>
                  <a:pt x="7078" y="4237"/>
                </a:cubicBezTo>
                <a:cubicBezTo>
                  <a:pt x="7078" y="4341"/>
                  <a:pt x="7078" y="4341"/>
                  <a:pt x="7078" y="4341"/>
                </a:cubicBezTo>
                <a:cubicBezTo>
                  <a:pt x="7078" y="4341"/>
                  <a:pt x="7078" y="4341"/>
                  <a:pt x="7078" y="4444"/>
                </a:cubicBezTo>
                <a:cubicBezTo>
                  <a:pt x="7200" y="4444"/>
                  <a:pt x="7200" y="4444"/>
                  <a:pt x="7200" y="4444"/>
                </a:cubicBezTo>
                <a:cubicBezTo>
                  <a:pt x="7322" y="4547"/>
                  <a:pt x="7322" y="4547"/>
                  <a:pt x="7444" y="4547"/>
                </a:cubicBezTo>
                <a:cubicBezTo>
                  <a:pt x="7444" y="4547"/>
                  <a:pt x="7444" y="4547"/>
                  <a:pt x="7566" y="4651"/>
                </a:cubicBezTo>
                <a:cubicBezTo>
                  <a:pt x="7566" y="4651"/>
                  <a:pt x="7566" y="4651"/>
                  <a:pt x="7688" y="4651"/>
                </a:cubicBezTo>
                <a:cubicBezTo>
                  <a:pt x="7688" y="4547"/>
                  <a:pt x="7688" y="4547"/>
                  <a:pt x="7688" y="4547"/>
                </a:cubicBezTo>
                <a:cubicBezTo>
                  <a:pt x="7810" y="4547"/>
                  <a:pt x="7810" y="4547"/>
                  <a:pt x="7810" y="4547"/>
                </a:cubicBezTo>
                <a:cubicBezTo>
                  <a:pt x="7932" y="4547"/>
                  <a:pt x="8054" y="4444"/>
                  <a:pt x="8054" y="4341"/>
                </a:cubicBezTo>
                <a:cubicBezTo>
                  <a:pt x="8054" y="4341"/>
                  <a:pt x="8176" y="4237"/>
                  <a:pt x="8176" y="4134"/>
                </a:cubicBezTo>
                <a:cubicBezTo>
                  <a:pt x="8176" y="4134"/>
                  <a:pt x="8176" y="4031"/>
                  <a:pt x="8176" y="3927"/>
                </a:cubicBezTo>
                <a:cubicBezTo>
                  <a:pt x="8176" y="3927"/>
                  <a:pt x="8176" y="3927"/>
                  <a:pt x="8176" y="3927"/>
                </a:cubicBezTo>
                <a:cubicBezTo>
                  <a:pt x="8176" y="3824"/>
                  <a:pt x="8176" y="3824"/>
                  <a:pt x="8176" y="3824"/>
                </a:cubicBezTo>
                <a:cubicBezTo>
                  <a:pt x="8054" y="3824"/>
                  <a:pt x="8054" y="3824"/>
                  <a:pt x="8054" y="3824"/>
                </a:cubicBezTo>
                <a:cubicBezTo>
                  <a:pt x="7932" y="3721"/>
                  <a:pt x="7932" y="3721"/>
                  <a:pt x="7810" y="3617"/>
                </a:cubicBezTo>
                <a:cubicBezTo>
                  <a:pt x="7688" y="3617"/>
                  <a:pt x="7566" y="3617"/>
                  <a:pt x="7444" y="3617"/>
                </a:cubicBezTo>
                <a:cubicBezTo>
                  <a:pt x="7322" y="3617"/>
                  <a:pt x="7322" y="3721"/>
                  <a:pt x="7322" y="3617"/>
                </a:cubicBezTo>
                <a:close/>
                <a:moveTo>
                  <a:pt x="14522" y="4341"/>
                </a:moveTo>
                <a:cubicBezTo>
                  <a:pt x="14522" y="4341"/>
                  <a:pt x="14522" y="4341"/>
                  <a:pt x="14522" y="4341"/>
                </a:cubicBezTo>
                <a:cubicBezTo>
                  <a:pt x="14522" y="4341"/>
                  <a:pt x="14522" y="4341"/>
                  <a:pt x="14522" y="4341"/>
                </a:cubicBezTo>
                <a:cubicBezTo>
                  <a:pt x="14644" y="4341"/>
                  <a:pt x="14644" y="4341"/>
                  <a:pt x="14644" y="4341"/>
                </a:cubicBezTo>
                <a:cubicBezTo>
                  <a:pt x="14644" y="4237"/>
                  <a:pt x="14644" y="4134"/>
                  <a:pt x="14644" y="4031"/>
                </a:cubicBezTo>
                <a:cubicBezTo>
                  <a:pt x="14644" y="3927"/>
                  <a:pt x="14644" y="3927"/>
                  <a:pt x="14522" y="3824"/>
                </a:cubicBezTo>
                <a:cubicBezTo>
                  <a:pt x="14522" y="3824"/>
                  <a:pt x="14522" y="3824"/>
                  <a:pt x="14400" y="3721"/>
                </a:cubicBezTo>
                <a:cubicBezTo>
                  <a:pt x="14400" y="3721"/>
                  <a:pt x="14400" y="3721"/>
                  <a:pt x="14400" y="3721"/>
                </a:cubicBezTo>
                <a:cubicBezTo>
                  <a:pt x="14278" y="3721"/>
                  <a:pt x="14278" y="3721"/>
                  <a:pt x="14278" y="3721"/>
                </a:cubicBezTo>
                <a:cubicBezTo>
                  <a:pt x="14278" y="3721"/>
                  <a:pt x="14278" y="3617"/>
                  <a:pt x="14278" y="3617"/>
                </a:cubicBezTo>
                <a:cubicBezTo>
                  <a:pt x="13790" y="3617"/>
                  <a:pt x="13790" y="3617"/>
                  <a:pt x="13790" y="3617"/>
                </a:cubicBezTo>
                <a:cubicBezTo>
                  <a:pt x="13790" y="3617"/>
                  <a:pt x="13790" y="3721"/>
                  <a:pt x="13790" y="3721"/>
                </a:cubicBezTo>
                <a:cubicBezTo>
                  <a:pt x="13668" y="3721"/>
                  <a:pt x="13668" y="3721"/>
                  <a:pt x="13668" y="3721"/>
                </a:cubicBezTo>
                <a:cubicBezTo>
                  <a:pt x="13546" y="3824"/>
                  <a:pt x="13546" y="3824"/>
                  <a:pt x="13546" y="3927"/>
                </a:cubicBezTo>
                <a:cubicBezTo>
                  <a:pt x="13546" y="4031"/>
                  <a:pt x="13424" y="4134"/>
                  <a:pt x="13424" y="4341"/>
                </a:cubicBezTo>
                <a:cubicBezTo>
                  <a:pt x="13546" y="4341"/>
                  <a:pt x="13546" y="4341"/>
                  <a:pt x="13546" y="4341"/>
                </a:cubicBezTo>
                <a:cubicBezTo>
                  <a:pt x="13546" y="4341"/>
                  <a:pt x="13546" y="4341"/>
                  <a:pt x="13546" y="4341"/>
                </a:cubicBezTo>
                <a:cubicBezTo>
                  <a:pt x="13546" y="4444"/>
                  <a:pt x="13668" y="4444"/>
                  <a:pt x="13668" y="4444"/>
                </a:cubicBezTo>
                <a:cubicBezTo>
                  <a:pt x="13668" y="4547"/>
                  <a:pt x="13790" y="4547"/>
                  <a:pt x="13790" y="4547"/>
                </a:cubicBezTo>
                <a:cubicBezTo>
                  <a:pt x="13912" y="4547"/>
                  <a:pt x="13912" y="4547"/>
                  <a:pt x="14034" y="4651"/>
                </a:cubicBezTo>
                <a:cubicBezTo>
                  <a:pt x="14034" y="4651"/>
                  <a:pt x="14156" y="4651"/>
                  <a:pt x="14156" y="4651"/>
                </a:cubicBezTo>
                <a:cubicBezTo>
                  <a:pt x="14156" y="4651"/>
                  <a:pt x="14278" y="4547"/>
                  <a:pt x="14278" y="4547"/>
                </a:cubicBezTo>
                <a:cubicBezTo>
                  <a:pt x="14400" y="4547"/>
                  <a:pt x="14400" y="4547"/>
                  <a:pt x="14522" y="4444"/>
                </a:cubicBezTo>
                <a:lnTo>
                  <a:pt x="14522" y="4341"/>
                </a:lnTo>
                <a:close/>
                <a:moveTo>
                  <a:pt x="21234" y="7441"/>
                </a:moveTo>
                <a:cubicBezTo>
                  <a:pt x="21234" y="7441"/>
                  <a:pt x="21234" y="7441"/>
                  <a:pt x="21234" y="7544"/>
                </a:cubicBezTo>
                <a:cubicBezTo>
                  <a:pt x="21356" y="7544"/>
                  <a:pt x="21356" y="7544"/>
                  <a:pt x="21356" y="7544"/>
                </a:cubicBezTo>
                <a:cubicBezTo>
                  <a:pt x="21356" y="7544"/>
                  <a:pt x="21356" y="7544"/>
                  <a:pt x="21356" y="7544"/>
                </a:cubicBezTo>
                <a:cubicBezTo>
                  <a:pt x="21356" y="7648"/>
                  <a:pt x="21356" y="7648"/>
                  <a:pt x="21356" y="7648"/>
                </a:cubicBezTo>
                <a:cubicBezTo>
                  <a:pt x="21356" y="7751"/>
                  <a:pt x="21356" y="7751"/>
                  <a:pt x="21356" y="7751"/>
                </a:cubicBezTo>
                <a:cubicBezTo>
                  <a:pt x="21478" y="7751"/>
                  <a:pt x="21478" y="7751"/>
                  <a:pt x="21478" y="7751"/>
                </a:cubicBezTo>
                <a:cubicBezTo>
                  <a:pt x="21478" y="7855"/>
                  <a:pt x="21478" y="7855"/>
                  <a:pt x="21478" y="7958"/>
                </a:cubicBezTo>
                <a:cubicBezTo>
                  <a:pt x="21600" y="7958"/>
                  <a:pt x="21600" y="8061"/>
                  <a:pt x="21600" y="8165"/>
                </a:cubicBezTo>
                <a:cubicBezTo>
                  <a:pt x="21600" y="12505"/>
                  <a:pt x="21600" y="12505"/>
                  <a:pt x="21600" y="12505"/>
                </a:cubicBezTo>
                <a:cubicBezTo>
                  <a:pt x="21600" y="14159"/>
                  <a:pt x="21600" y="14159"/>
                  <a:pt x="21600" y="14159"/>
                </a:cubicBezTo>
                <a:cubicBezTo>
                  <a:pt x="21600" y="14159"/>
                  <a:pt x="21600" y="14159"/>
                  <a:pt x="21600" y="14159"/>
                </a:cubicBezTo>
                <a:cubicBezTo>
                  <a:pt x="21600" y="14262"/>
                  <a:pt x="21600" y="14262"/>
                  <a:pt x="21600" y="14262"/>
                </a:cubicBezTo>
                <a:cubicBezTo>
                  <a:pt x="21478" y="14262"/>
                  <a:pt x="21478" y="14262"/>
                  <a:pt x="21478" y="14262"/>
                </a:cubicBezTo>
                <a:cubicBezTo>
                  <a:pt x="21478" y="14366"/>
                  <a:pt x="21478" y="14366"/>
                  <a:pt x="21478" y="14366"/>
                </a:cubicBezTo>
                <a:cubicBezTo>
                  <a:pt x="21478" y="14366"/>
                  <a:pt x="21478" y="14366"/>
                  <a:pt x="21478" y="14366"/>
                </a:cubicBezTo>
                <a:cubicBezTo>
                  <a:pt x="21478" y="14469"/>
                  <a:pt x="21478" y="14469"/>
                  <a:pt x="21478" y="14469"/>
                </a:cubicBezTo>
                <a:cubicBezTo>
                  <a:pt x="21478" y="14469"/>
                  <a:pt x="21478" y="14469"/>
                  <a:pt x="21478" y="14469"/>
                </a:cubicBezTo>
                <a:cubicBezTo>
                  <a:pt x="21478" y="14572"/>
                  <a:pt x="21478" y="14572"/>
                  <a:pt x="21478" y="14572"/>
                </a:cubicBezTo>
                <a:cubicBezTo>
                  <a:pt x="21356" y="14572"/>
                  <a:pt x="21356" y="14572"/>
                  <a:pt x="21356" y="14572"/>
                </a:cubicBezTo>
                <a:cubicBezTo>
                  <a:pt x="21356" y="14676"/>
                  <a:pt x="21356" y="14676"/>
                  <a:pt x="21356" y="14676"/>
                </a:cubicBezTo>
                <a:cubicBezTo>
                  <a:pt x="21234" y="14676"/>
                  <a:pt x="21234" y="14676"/>
                  <a:pt x="21234" y="14676"/>
                </a:cubicBezTo>
                <a:cubicBezTo>
                  <a:pt x="21234" y="14779"/>
                  <a:pt x="21112" y="14882"/>
                  <a:pt x="21112" y="14882"/>
                </a:cubicBezTo>
                <a:cubicBezTo>
                  <a:pt x="20990" y="14882"/>
                  <a:pt x="20990" y="14882"/>
                  <a:pt x="20990" y="14882"/>
                </a:cubicBezTo>
                <a:cubicBezTo>
                  <a:pt x="20868" y="14986"/>
                  <a:pt x="20868" y="14986"/>
                  <a:pt x="20868" y="14986"/>
                </a:cubicBezTo>
                <a:cubicBezTo>
                  <a:pt x="20746" y="15089"/>
                  <a:pt x="20624" y="15192"/>
                  <a:pt x="20380" y="15192"/>
                </a:cubicBezTo>
                <a:cubicBezTo>
                  <a:pt x="20136" y="15192"/>
                  <a:pt x="19892" y="15192"/>
                  <a:pt x="19769" y="15192"/>
                </a:cubicBezTo>
                <a:cubicBezTo>
                  <a:pt x="19525" y="15192"/>
                  <a:pt x="19525" y="15192"/>
                  <a:pt x="19525" y="15192"/>
                </a:cubicBezTo>
                <a:cubicBezTo>
                  <a:pt x="19403" y="15089"/>
                  <a:pt x="19403" y="15089"/>
                  <a:pt x="19403" y="15089"/>
                </a:cubicBezTo>
                <a:cubicBezTo>
                  <a:pt x="19281" y="15089"/>
                  <a:pt x="19281" y="15089"/>
                  <a:pt x="19281" y="15089"/>
                </a:cubicBezTo>
                <a:cubicBezTo>
                  <a:pt x="19281" y="15089"/>
                  <a:pt x="19281" y="15089"/>
                  <a:pt x="19281" y="15089"/>
                </a:cubicBezTo>
                <a:cubicBezTo>
                  <a:pt x="19281" y="15089"/>
                  <a:pt x="19281" y="15089"/>
                  <a:pt x="19281" y="15089"/>
                </a:cubicBezTo>
                <a:cubicBezTo>
                  <a:pt x="19281" y="15089"/>
                  <a:pt x="19159" y="15089"/>
                  <a:pt x="19159" y="14986"/>
                </a:cubicBezTo>
                <a:cubicBezTo>
                  <a:pt x="19159" y="14986"/>
                  <a:pt x="19159" y="14986"/>
                  <a:pt x="19159" y="14986"/>
                </a:cubicBezTo>
                <a:cubicBezTo>
                  <a:pt x="19159" y="14986"/>
                  <a:pt x="19159" y="14986"/>
                  <a:pt x="19159" y="14986"/>
                </a:cubicBezTo>
                <a:cubicBezTo>
                  <a:pt x="19037" y="14986"/>
                  <a:pt x="19037" y="14986"/>
                  <a:pt x="19037" y="14882"/>
                </a:cubicBezTo>
                <a:cubicBezTo>
                  <a:pt x="19037" y="14882"/>
                  <a:pt x="19037" y="14882"/>
                  <a:pt x="19037" y="14882"/>
                </a:cubicBezTo>
                <a:cubicBezTo>
                  <a:pt x="18915" y="14882"/>
                  <a:pt x="18793" y="14779"/>
                  <a:pt x="18793" y="14779"/>
                </a:cubicBezTo>
                <a:cubicBezTo>
                  <a:pt x="18793" y="14676"/>
                  <a:pt x="18793" y="14676"/>
                  <a:pt x="18671" y="14572"/>
                </a:cubicBezTo>
                <a:cubicBezTo>
                  <a:pt x="18671" y="14572"/>
                  <a:pt x="18671" y="14572"/>
                  <a:pt x="18671" y="14572"/>
                </a:cubicBezTo>
                <a:cubicBezTo>
                  <a:pt x="18671" y="14469"/>
                  <a:pt x="18671" y="14469"/>
                  <a:pt x="18671" y="14469"/>
                </a:cubicBezTo>
                <a:cubicBezTo>
                  <a:pt x="18549" y="14469"/>
                  <a:pt x="18549" y="14469"/>
                  <a:pt x="18549" y="14469"/>
                </a:cubicBezTo>
                <a:cubicBezTo>
                  <a:pt x="18549" y="14366"/>
                  <a:pt x="18549" y="14366"/>
                  <a:pt x="18549" y="14366"/>
                </a:cubicBezTo>
                <a:cubicBezTo>
                  <a:pt x="18549" y="14366"/>
                  <a:pt x="18549" y="14366"/>
                  <a:pt x="18549" y="14366"/>
                </a:cubicBezTo>
                <a:cubicBezTo>
                  <a:pt x="18549" y="14262"/>
                  <a:pt x="18549" y="14262"/>
                  <a:pt x="18549" y="14262"/>
                </a:cubicBezTo>
                <a:cubicBezTo>
                  <a:pt x="18549" y="14262"/>
                  <a:pt x="18549" y="14262"/>
                  <a:pt x="18549" y="14262"/>
                </a:cubicBezTo>
                <a:cubicBezTo>
                  <a:pt x="18549" y="14159"/>
                  <a:pt x="18549" y="14159"/>
                  <a:pt x="18549" y="14159"/>
                </a:cubicBezTo>
                <a:cubicBezTo>
                  <a:pt x="18427" y="14159"/>
                  <a:pt x="18427" y="14159"/>
                  <a:pt x="18427" y="14159"/>
                </a:cubicBezTo>
                <a:cubicBezTo>
                  <a:pt x="18427" y="13229"/>
                  <a:pt x="18427" y="13229"/>
                  <a:pt x="18427" y="13229"/>
                </a:cubicBezTo>
                <a:cubicBezTo>
                  <a:pt x="18427" y="11265"/>
                  <a:pt x="18427" y="11265"/>
                  <a:pt x="18427" y="11265"/>
                </a:cubicBezTo>
                <a:cubicBezTo>
                  <a:pt x="18427" y="8991"/>
                  <a:pt x="18427" y="8991"/>
                  <a:pt x="18427" y="8991"/>
                </a:cubicBezTo>
                <a:cubicBezTo>
                  <a:pt x="18427" y="8888"/>
                  <a:pt x="18427" y="8681"/>
                  <a:pt x="18427" y="8475"/>
                </a:cubicBezTo>
                <a:cubicBezTo>
                  <a:pt x="18427" y="8268"/>
                  <a:pt x="18427" y="8061"/>
                  <a:pt x="18549" y="7958"/>
                </a:cubicBezTo>
                <a:cubicBezTo>
                  <a:pt x="18549" y="7958"/>
                  <a:pt x="18549" y="7958"/>
                  <a:pt x="18549" y="7958"/>
                </a:cubicBezTo>
                <a:cubicBezTo>
                  <a:pt x="18549" y="7855"/>
                  <a:pt x="18549" y="7855"/>
                  <a:pt x="18549" y="7855"/>
                </a:cubicBezTo>
                <a:cubicBezTo>
                  <a:pt x="18549" y="7855"/>
                  <a:pt x="18549" y="7855"/>
                  <a:pt x="18549" y="7855"/>
                </a:cubicBezTo>
                <a:cubicBezTo>
                  <a:pt x="18549" y="7751"/>
                  <a:pt x="18549" y="7751"/>
                  <a:pt x="18549" y="7751"/>
                </a:cubicBezTo>
                <a:cubicBezTo>
                  <a:pt x="18671" y="7751"/>
                  <a:pt x="18671" y="7751"/>
                  <a:pt x="18671" y="7751"/>
                </a:cubicBezTo>
                <a:cubicBezTo>
                  <a:pt x="18671" y="7648"/>
                  <a:pt x="18671" y="7648"/>
                  <a:pt x="18671" y="7648"/>
                </a:cubicBezTo>
                <a:cubicBezTo>
                  <a:pt x="18793" y="7544"/>
                  <a:pt x="18793" y="7544"/>
                  <a:pt x="18793" y="7544"/>
                </a:cubicBezTo>
                <a:cubicBezTo>
                  <a:pt x="18793" y="7544"/>
                  <a:pt x="18793" y="7544"/>
                  <a:pt x="18793" y="7544"/>
                </a:cubicBezTo>
                <a:cubicBezTo>
                  <a:pt x="18793" y="7544"/>
                  <a:pt x="18793" y="7544"/>
                  <a:pt x="18793" y="7441"/>
                </a:cubicBezTo>
                <a:cubicBezTo>
                  <a:pt x="18915" y="7441"/>
                  <a:pt x="18915" y="7441"/>
                  <a:pt x="18915" y="7338"/>
                </a:cubicBezTo>
                <a:cubicBezTo>
                  <a:pt x="19037" y="7338"/>
                  <a:pt x="19037" y="7338"/>
                  <a:pt x="19037" y="7234"/>
                </a:cubicBezTo>
                <a:cubicBezTo>
                  <a:pt x="19159" y="7234"/>
                  <a:pt x="19159" y="7234"/>
                  <a:pt x="19159" y="7234"/>
                </a:cubicBezTo>
                <a:cubicBezTo>
                  <a:pt x="19159" y="7234"/>
                  <a:pt x="19159" y="7234"/>
                  <a:pt x="19159" y="7234"/>
                </a:cubicBezTo>
                <a:cubicBezTo>
                  <a:pt x="19159" y="7234"/>
                  <a:pt x="19159" y="7234"/>
                  <a:pt x="19281" y="7131"/>
                </a:cubicBezTo>
                <a:cubicBezTo>
                  <a:pt x="19281" y="7131"/>
                  <a:pt x="19281" y="7131"/>
                  <a:pt x="19281" y="7131"/>
                </a:cubicBezTo>
                <a:cubicBezTo>
                  <a:pt x="19281" y="7131"/>
                  <a:pt x="19281" y="7131"/>
                  <a:pt x="19281" y="7131"/>
                </a:cubicBezTo>
                <a:cubicBezTo>
                  <a:pt x="19281" y="7131"/>
                  <a:pt x="19403" y="7131"/>
                  <a:pt x="19403" y="7131"/>
                </a:cubicBezTo>
                <a:cubicBezTo>
                  <a:pt x="19525" y="7028"/>
                  <a:pt x="19647" y="7028"/>
                  <a:pt x="19769" y="7028"/>
                </a:cubicBezTo>
                <a:cubicBezTo>
                  <a:pt x="19769" y="7028"/>
                  <a:pt x="19892" y="7028"/>
                  <a:pt x="20014" y="7028"/>
                </a:cubicBezTo>
                <a:cubicBezTo>
                  <a:pt x="20136" y="6924"/>
                  <a:pt x="20136" y="7028"/>
                  <a:pt x="20258" y="7028"/>
                </a:cubicBezTo>
                <a:cubicBezTo>
                  <a:pt x="20258" y="7028"/>
                  <a:pt x="20258" y="7028"/>
                  <a:pt x="20258" y="7028"/>
                </a:cubicBezTo>
                <a:cubicBezTo>
                  <a:pt x="20258" y="7028"/>
                  <a:pt x="20380" y="7028"/>
                  <a:pt x="20502" y="7028"/>
                </a:cubicBezTo>
                <a:cubicBezTo>
                  <a:pt x="20502" y="7028"/>
                  <a:pt x="20624" y="7028"/>
                  <a:pt x="20624" y="7131"/>
                </a:cubicBezTo>
                <a:cubicBezTo>
                  <a:pt x="20746" y="7131"/>
                  <a:pt x="20746" y="7131"/>
                  <a:pt x="20746" y="7131"/>
                </a:cubicBezTo>
                <a:cubicBezTo>
                  <a:pt x="20746" y="7131"/>
                  <a:pt x="20746" y="7131"/>
                  <a:pt x="20746" y="7131"/>
                </a:cubicBezTo>
                <a:cubicBezTo>
                  <a:pt x="20868" y="7131"/>
                  <a:pt x="20868" y="7131"/>
                  <a:pt x="20868" y="7131"/>
                </a:cubicBezTo>
                <a:cubicBezTo>
                  <a:pt x="20868" y="7234"/>
                  <a:pt x="20868" y="7234"/>
                  <a:pt x="20868" y="7234"/>
                </a:cubicBezTo>
                <a:cubicBezTo>
                  <a:pt x="20990" y="7234"/>
                  <a:pt x="20990" y="7234"/>
                  <a:pt x="20990" y="7234"/>
                </a:cubicBezTo>
                <a:cubicBezTo>
                  <a:pt x="20990" y="7338"/>
                  <a:pt x="20990" y="7338"/>
                  <a:pt x="20990" y="7338"/>
                </a:cubicBezTo>
                <a:cubicBezTo>
                  <a:pt x="21112" y="7338"/>
                  <a:pt x="21112" y="7338"/>
                  <a:pt x="21112" y="7338"/>
                </a:cubicBezTo>
                <a:cubicBezTo>
                  <a:pt x="21112" y="7338"/>
                  <a:pt x="21112" y="7338"/>
                  <a:pt x="21234" y="7338"/>
                </a:cubicBezTo>
                <a:cubicBezTo>
                  <a:pt x="21234" y="7441"/>
                  <a:pt x="21234" y="7441"/>
                  <a:pt x="21234" y="7441"/>
                </a:cubicBezTo>
                <a:close/>
              </a:path>
            </a:pathLst>
          </a:custGeom>
          <a:solidFill>
            <a:srgbClr val="A3C53A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9" name="그림 8" descr="텍스트, 그래픽, 그래픽 디자인, 폰트이(가) 표시된 사진&#10;&#10;자동 생성된 설명">
            <a:extLst>
              <a:ext uri="{FF2B5EF4-FFF2-40B4-BE49-F238E27FC236}">
                <a16:creationId xmlns:a16="http://schemas.microsoft.com/office/drawing/2014/main" id="{8132D951-4BE6-E2A8-49B6-ABF8E428284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91" t="8310" r="9381" b="24608"/>
          <a:stretch/>
        </p:blipFill>
        <p:spPr>
          <a:xfrm>
            <a:off x="1096020" y="848800"/>
            <a:ext cx="1502114" cy="210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852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F95A53EC-81F5-21A0-8467-30B21B6AD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서비스 배경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49A6FD88-F2DB-5A08-6712-643376075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A8F88F-F1C1-789C-4D18-7F433823BE2E}"/>
              </a:ext>
            </a:extLst>
          </p:cNvPr>
          <p:cNvSpPr txBox="1"/>
          <p:nvPr/>
        </p:nvSpPr>
        <p:spPr>
          <a:xfrm>
            <a:off x="10105362" y="160093"/>
            <a:ext cx="13292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900" dirty="0">
                <a:solidFill>
                  <a:srgbClr val="DD483A"/>
                </a:solidFill>
                <a:latin typeface="+mn-ea"/>
                <a:ea typeface="+mn-ea"/>
              </a:rPr>
              <a:t>Part.1</a:t>
            </a:r>
            <a:r>
              <a:rPr lang="ko-KR" altLang="en-US" sz="900" dirty="0">
                <a:solidFill>
                  <a:srgbClr val="DD483A"/>
                </a:solidFill>
                <a:latin typeface="+mn-ea"/>
                <a:ea typeface="+mn-ea"/>
              </a:rPr>
              <a:t> 미어캐치</a:t>
            </a:r>
            <a:r>
              <a:rPr lang="en-US" altLang="ko-KR" sz="900" dirty="0">
                <a:solidFill>
                  <a:srgbClr val="DD483A"/>
                </a:solidFill>
                <a:latin typeface="+mn-ea"/>
                <a:ea typeface="+mn-ea"/>
              </a:rPr>
              <a:t> </a:t>
            </a:r>
            <a:r>
              <a:rPr lang="ko-KR" altLang="en-US" sz="900" dirty="0">
                <a:solidFill>
                  <a:srgbClr val="DD483A"/>
                </a:solidFill>
                <a:latin typeface="+mn-ea"/>
                <a:ea typeface="+mn-ea"/>
              </a:rPr>
              <a:t>소개  </a:t>
            </a:r>
            <a:r>
              <a:rPr lang="en-US" altLang="ko-KR" sz="900" dirty="0">
                <a:solidFill>
                  <a:srgbClr val="DD483A"/>
                </a:solidFill>
                <a:latin typeface="+mn-ea"/>
                <a:ea typeface="+mn-ea"/>
              </a:rPr>
              <a:t>|</a:t>
            </a:r>
            <a:endParaRPr lang="ko-KR" altLang="en-US" sz="900" dirty="0">
              <a:solidFill>
                <a:srgbClr val="DD483A"/>
              </a:solidFill>
              <a:latin typeface="+mn-ea"/>
              <a:ea typeface="+mn-ea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90A3E4DF-5901-D837-EF24-F93540FE44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377" y="1872210"/>
            <a:ext cx="3315162" cy="4624903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B84E1A2E-6EBF-DA2B-176C-8F998C0F3EA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alphaModFix/>
          </a:blip>
          <a:stretch>
            <a:fillRect/>
          </a:stretch>
        </p:blipFill>
        <p:spPr>
          <a:xfrm rot="20700000">
            <a:off x="3989131" y="2113054"/>
            <a:ext cx="3766719" cy="3635067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B113F917-E81C-5649-6D59-7B13ED52285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rcRect b="30243"/>
          <a:stretch/>
        </p:blipFill>
        <p:spPr>
          <a:xfrm rot="1470572">
            <a:off x="6185689" y="4181609"/>
            <a:ext cx="1672874" cy="1680556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C440E4D1-D626-E9E5-B10A-F9A68B5E507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rcRect b="44773"/>
          <a:stretch/>
        </p:blipFill>
        <p:spPr>
          <a:xfrm rot="20700000">
            <a:off x="9563908" y="1206191"/>
            <a:ext cx="2172882" cy="2941649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6DF22661-123C-7132-818C-8A87BC893BA8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685288">
            <a:off x="7700418" y="1256988"/>
            <a:ext cx="1720292" cy="2445085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27C61A97-3F5D-1C46-7E95-C3F715F887C1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96781" y="1571409"/>
            <a:ext cx="920896" cy="273391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8DCFB2E9-E1FE-6C29-0EDC-253B9836F5A1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21106447">
            <a:off x="8928358" y="4194014"/>
            <a:ext cx="1917317" cy="2028860"/>
          </a:xfrm>
          <a:prstGeom prst="rect">
            <a:avLst/>
          </a:prstGeom>
        </p:spPr>
      </p:pic>
      <p:grpSp>
        <p:nvGrpSpPr>
          <p:cNvPr id="17" name="그룹 16">
            <a:extLst>
              <a:ext uri="{FF2B5EF4-FFF2-40B4-BE49-F238E27FC236}">
                <a16:creationId xmlns:a16="http://schemas.microsoft.com/office/drawing/2014/main" id="{52975FC9-9243-70E3-F976-5C58F3C84C40}"/>
              </a:ext>
            </a:extLst>
          </p:cNvPr>
          <p:cNvGrpSpPr/>
          <p:nvPr/>
        </p:nvGrpSpPr>
        <p:grpSpPr>
          <a:xfrm>
            <a:off x="251718" y="726461"/>
            <a:ext cx="3508443" cy="755568"/>
            <a:chOff x="809771" y="1296339"/>
            <a:chExt cx="2991601" cy="75556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F528740-F7CB-C93F-D74D-C3AF368406EF}"/>
                </a:ext>
              </a:extLst>
            </p:cNvPr>
            <p:cNvSpPr txBox="1"/>
            <p:nvPr/>
          </p:nvSpPr>
          <p:spPr>
            <a:xfrm>
              <a:off x="1124240" y="1529730"/>
              <a:ext cx="2444728" cy="291490"/>
            </a:xfrm>
            <a:prstGeom prst="rect">
              <a:avLst/>
            </a:prstGeom>
            <a:solidFill>
              <a:srgbClr val="FFFFFF">
                <a:alpha val="60000"/>
              </a:srgbClr>
            </a:solidFill>
          </p:spPr>
          <p:txBody>
            <a:bodyPr wrap="square" lIns="0" tIns="0" rIns="0" bIns="0" anchor="ctr">
              <a:spAutoFit/>
            </a:bodyPr>
            <a:lstStyle>
              <a:defPPr>
                <a:defRPr lang="ko-KR"/>
              </a:defPPr>
              <a:lvl1pPr indent="0" algn="ctr" defTabSz="1007943">
                <a:lnSpc>
                  <a:spcPct val="90000"/>
                </a:lnSpc>
                <a:spcBef>
                  <a:spcPts val="1102"/>
                </a:spcBef>
                <a:buFont typeface="Arial" panose="020B0604020202020204" pitchFamily="34" charset="0"/>
                <a:buNone/>
                <a:defRPr sz="1600" spc="-9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defRPr>
              </a:lvl1pPr>
              <a:lvl2pPr marL="755957" indent="-251986" defTabSz="1007943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sz="2646"/>
              </a:lvl2pPr>
              <a:lvl3pPr marL="1259929" indent="-251986" defTabSz="1007943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sz="2205"/>
              </a:lvl3pPr>
              <a:lvl4pPr marL="1763900" indent="-251986" defTabSz="1007943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sz="1984"/>
              </a:lvl4pPr>
              <a:lvl5pPr marL="2267872" indent="-251986" defTabSz="1007943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sz="1984"/>
              </a:lvl5pPr>
              <a:lvl6pPr marL="2771844" indent="-251986" defTabSz="1007943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sz="1984"/>
              </a:lvl6pPr>
              <a:lvl7pPr marL="3275815" indent="-251986" defTabSz="1007943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sz="1984"/>
              </a:lvl7pPr>
              <a:lvl8pPr marL="3779787" indent="-251986" defTabSz="1007943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sz="1984"/>
              </a:lvl8pPr>
              <a:lvl9pPr marL="4283758" indent="-251986" defTabSz="1007943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sz="1984"/>
              </a:lvl9pPr>
            </a:lstStyle>
            <a:p>
              <a:pPr defTabSz="1042988" eaLnBrk="0" latinLnBrk="0" hangingPunct="0">
                <a:lnSpc>
                  <a:spcPct val="110000"/>
                </a:lnSpc>
                <a:spcBef>
                  <a:spcPts val="0"/>
                </a:spcBef>
                <a:buSzPct val="140000"/>
                <a:tabLst>
                  <a:tab pos="5648325" algn="l"/>
                </a:tabLst>
                <a:defRPr/>
              </a:pPr>
              <a:r>
                <a:rPr lang="ko-KR" altLang="en-US" sz="1800" spc="-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oPub바탕체 Bold" panose="02020603020101020101" pitchFamily="18" charset="-127"/>
                  <a:ea typeface="KoPub바탕체 Bold" panose="02020603020101020101" pitchFamily="18" charset="-127"/>
                  <a:sym typeface="Monotype Sorts"/>
                </a:rPr>
                <a:t>유해 콘텐츠에 대한 </a:t>
              </a:r>
              <a:r>
                <a:rPr lang="ko-KR" altLang="en-US" sz="1800" spc="-150" dirty="0">
                  <a:solidFill>
                    <a:srgbClr val="DD483A"/>
                  </a:solidFill>
                  <a:latin typeface="KoPub바탕체 Bold" panose="02020603020101020101" pitchFamily="18" charset="-127"/>
                  <a:ea typeface="KoPub바탕체 Bold" panose="02020603020101020101" pitchFamily="18" charset="-127"/>
                  <a:sym typeface="Monotype Sorts"/>
                </a:rPr>
                <a:t>사회적 이슈</a:t>
              </a: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288DB0C-0F79-9C31-676C-B7A3AC2EA1EB}"/>
                </a:ext>
              </a:extLst>
            </p:cNvPr>
            <p:cNvSpPr/>
            <p:nvPr/>
          </p:nvSpPr>
          <p:spPr>
            <a:xfrm>
              <a:off x="809771" y="1296339"/>
              <a:ext cx="340034" cy="7400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110000"/>
              </a:pPr>
              <a:r>
                <a:rPr lang="en-US" altLang="ko-KR" sz="40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lumMod val="8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“</a:t>
              </a:r>
              <a:endParaRPr lang="ko-KR" altLang="en-US" sz="40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7CE30E5B-E933-650B-BA72-7F2EF4796E01}"/>
                </a:ext>
              </a:extLst>
            </p:cNvPr>
            <p:cNvSpPr/>
            <p:nvPr/>
          </p:nvSpPr>
          <p:spPr>
            <a:xfrm>
              <a:off x="3461338" y="1311833"/>
              <a:ext cx="340034" cy="7400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110000"/>
              </a:pPr>
              <a:r>
                <a:rPr lang="en-US" altLang="ko-KR" sz="40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lumMod val="8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”</a:t>
              </a:r>
              <a:endParaRPr lang="ko-KR" altLang="en-US" sz="40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pic>
        <p:nvPicPr>
          <p:cNvPr id="21" name="그림 20">
            <a:extLst>
              <a:ext uri="{FF2B5EF4-FFF2-40B4-BE49-F238E27FC236}">
                <a16:creationId xmlns:a16="http://schemas.microsoft.com/office/drawing/2014/main" id="{2908E949-74C5-5DE1-DD21-C78C85B509A7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3632" y="1571408"/>
            <a:ext cx="902589" cy="306212"/>
          </a:xfrm>
          <a:prstGeom prst="rect">
            <a:avLst/>
          </a:prstGeom>
        </p:spPr>
      </p:pic>
      <p:sp>
        <p:nvSpPr>
          <p:cNvPr id="22" name="직사각형 21">
            <a:extLst>
              <a:ext uri="{FF2B5EF4-FFF2-40B4-BE49-F238E27FC236}">
                <a16:creationId xmlns:a16="http://schemas.microsoft.com/office/drawing/2014/main" id="{D7B6082B-3827-FB02-2409-3FE443ADB58F}"/>
              </a:ext>
            </a:extLst>
          </p:cNvPr>
          <p:cNvSpPr/>
          <p:nvPr/>
        </p:nvSpPr>
        <p:spPr>
          <a:xfrm>
            <a:off x="303632" y="1531255"/>
            <a:ext cx="3404616" cy="500677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4" name="그림 43">
            <a:extLst>
              <a:ext uri="{FF2B5EF4-FFF2-40B4-BE49-F238E27FC236}">
                <a16:creationId xmlns:a16="http://schemas.microsoft.com/office/drawing/2014/main" id="{53539D6D-EAC7-84A9-8CAA-24599BAC1A1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3363"/>
          <a:stretch/>
        </p:blipFill>
        <p:spPr>
          <a:xfrm>
            <a:off x="3425547" y="1292634"/>
            <a:ext cx="4007236" cy="368716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0" name="그림 79">
            <a:extLst>
              <a:ext uri="{FF2B5EF4-FFF2-40B4-BE49-F238E27FC236}">
                <a16:creationId xmlns:a16="http://schemas.microsoft.com/office/drawing/2014/main" id="{7B7871E4-2024-B821-010D-F0648FCAFDDB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75357" y="1193260"/>
            <a:ext cx="978817" cy="281640"/>
          </a:xfrm>
          <a:prstGeom prst="rect">
            <a:avLst/>
          </a:prstGeom>
        </p:spPr>
      </p:pic>
      <p:sp>
        <p:nvSpPr>
          <p:cNvPr id="87" name="직사각형 86">
            <a:extLst>
              <a:ext uri="{FF2B5EF4-FFF2-40B4-BE49-F238E27FC236}">
                <a16:creationId xmlns:a16="http://schemas.microsoft.com/office/drawing/2014/main" id="{121A3D31-9A22-9F5C-7215-C3F3771A1A88}"/>
              </a:ext>
            </a:extLst>
          </p:cNvPr>
          <p:cNvSpPr/>
          <p:nvPr/>
        </p:nvSpPr>
        <p:spPr>
          <a:xfrm>
            <a:off x="7475357" y="1466841"/>
            <a:ext cx="3569945" cy="271500"/>
          </a:xfrm>
          <a:prstGeom prst="rect">
            <a:avLst/>
          </a:prstGeom>
          <a:solidFill>
            <a:srgbClr val="32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>
                <a:latin typeface="+mn-ea"/>
              </a:rPr>
              <a:t>틱톡</a:t>
            </a:r>
            <a:r>
              <a:rPr lang="en-US" altLang="ko-KR" sz="1050" dirty="0">
                <a:latin typeface="+mn-ea"/>
              </a:rPr>
              <a:t>, </a:t>
            </a:r>
            <a:r>
              <a:rPr lang="ko-KR" altLang="en-US" sz="1050" dirty="0">
                <a:latin typeface="+mn-ea"/>
              </a:rPr>
              <a:t>지난해 </a:t>
            </a:r>
            <a:r>
              <a:rPr lang="en-US" altLang="ko-KR" sz="1050" dirty="0">
                <a:latin typeface="+mn-ea"/>
              </a:rPr>
              <a:t>3</a:t>
            </a:r>
            <a:r>
              <a:rPr lang="ko-KR" altLang="en-US" sz="1050" dirty="0">
                <a:latin typeface="+mn-ea"/>
              </a:rPr>
              <a:t>분기 유해 콘텐츠 </a:t>
            </a:r>
            <a:r>
              <a:rPr lang="en-US" altLang="ko-KR" sz="1050" dirty="0">
                <a:latin typeface="+mn-ea"/>
              </a:rPr>
              <a:t>9,100</a:t>
            </a:r>
            <a:r>
              <a:rPr lang="ko-KR" altLang="en-US" sz="1050" dirty="0">
                <a:latin typeface="+mn-ea"/>
              </a:rPr>
              <a:t>만 건 사전 차단</a:t>
            </a: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665DB459-25C5-D4FE-73B9-EEC9EF98BF6E}"/>
              </a:ext>
            </a:extLst>
          </p:cNvPr>
          <p:cNvSpPr/>
          <p:nvPr/>
        </p:nvSpPr>
        <p:spPr>
          <a:xfrm>
            <a:off x="5235517" y="2089260"/>
            <a:ext cx="3569945" cy="271500"/>
          </a:xfrm>
          <a:prstGeom prst="rect">
            <a:avLst/>
          </a:prstGeom>
          <a:solidFill>
            <a:srgbClr val="32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>
                <a:latin typeface="+mn-ea"/>
              </a:rPr>
              <a:t>내일부터 </a:t>
            </a:r>
            <a:r>
              <a:rPr lang="en-US" altLang="ko-KR" sz="1050">
                <a:latin typeface="+mn-ea"/>
              </a:rPr>
              <a:t>'</a:t>
            </a:r>
            <a:r>
              <a:rPr lang="ko-KR" altLang="en-US" sz="1050">
                <a:latin typeface="+mn-ea"/>
              </a:rPr>
              <a:t>불법촬영물</a:t>
            </a:r>
            <a:r>
              <a:rPr lang="en-US" altLang="ko-KR" sz="1050">
                <a:latin typeface="+mn-ea"/>
              </a:rPr>
              <a:t>' </a:t>
            </a:r>
            <a:r>
              <a:rPr lang="ko-KR" altLang="en-US" sz="1050">
                <a:latin typeface="+mn-ea"/>
              </a:rPr>
              <a:t>걸러내지 않는 인터넷 사업자 처벌</a:t>
            </a:r>
          </a:p>
        </p:txBody>
      </p:sp>
      <p:pic>
        <p:nvPicPr>
          <p:cNvPr id="92" name="그림 91">
            <a:extLst>
              <a:ext uri="{FF2B5EF4-FFF2-40B4-BE49-F238E27FC236}">
                <a16:creationId xmlns:a16="http://schemas.microsoft.com/office/drawing/2014/main" id="{E2250BD9-7FF7-FC6B-4566-DD973AD63C3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78676" y="1812297"/>
            <a:ext cx="920896" cy="273391"/>
          </a:xfrm>
          <a:prstGeom prst="rect">
            <a:avLst/>
          </a:prstGeom>
        </p:spPr>
      </p:pic>
      <p:pic>
        <p:nvPicPr>
          <p:cNvPr id="93" name="그림 92">
            <a:extLst>
              <a:ext uri="{FF2B5EF4-FFF2-40B4-BE49-F238E27FC236}">
                <a16:creationId xmlns:a16="http://schemas.microsoft.com/office/drawing/2014/main" id="{C7BC2EA3-8FB3-F9AD-73D9-0D90D7C67841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962593">
            <a:off x="4357268" y="3786889"/>
            <a:ext cx="1785728" cy="2763866"/>
          </a:xfrm>
          <a:prstGeom prst="rect">
            <a:avLst/>
          </a:prstGeom>
        </p:spPr>
      </p:pic>
      <p:sp>
        <p:nvSpPr>
          <p:cNvPr id="94" name="직사각형 93">
            <a:extLst>
              <a:ext uri="{FF2B5EF4-FFF2-40B4-BE49-F238E27FC236}">
                <a16:creationId xmlns:a16="http://schemas.microsoft.com/office/drawing/2014/main" id="{460644F7-C827-6587-BAE7-21C6BAF3B944}"/>
              </a:ext>
            </a:extLst>
          </p:cNvPr>
          <p:cNvSpPr/>
          <p:nvPr/>
        </p:nvSpPr>
        <p:spPr>
          <a:xfrm>
            <a:off x="2685351" y="2592087"/>
            <a:ext cx="3801563" cy="357365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5" name="그림 94">
            <a:extLst>
              <a:ext uri="{FF2B5EF4-FFF2-40B4-BE49-F238E27FC236}">
                <a16:creationId xmlns:a16="http://schemas.microsoft.com/office/drawing/2014/main" id="{632B0957-B9A2-C21C-3CA6-EB52D677930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95400" y="3002146"/>
            <a:ext cx="3751922" cy="2997631"/>
          </a:xfrm>
          <a:prstGeom prst="rect">
            <a:avLst/>
          </a:prstGeom>
        </p:spPr>
      </p:pic>
      <p:pic>
        <p:nvPicPr>
          <p:cNvPr id="96" name="그림 95">
            <a:extLst>
              <a:ext uri="{FF2B5EF4-FFF2-40B4-BE49-F238E27FC236}">
                <a16:creationId xmlns:a16="http://schemas.microsoft.com/office/drawing/2014/main" id="{48B042B4-2E65-D442-38BD-7688682B951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715278" y="2611965"/>
            <a:ext cx="3751922" cy="429467"/>
          </a:xfrm>
          <a:prstGeom prst="rect">
            <a:avLst/>
          </a:prstGeom>
        </p:spPr>
      </p:pic>
      <p:pic>
        <p:nvPicPr>
          <p:cNvPr id="97" name="그림 96">
            <a:extLst>
              <a:ext uri="{FF2B5EF4-FFF2-40B4-BE49-F238E27FC236}">
                <a16:creationId xmlns:a16="http://schemas.microsoft.com/office/drawing/2014/main" id="{CA16AB4F-6218-5030-E53C-A01E445885F5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86710" y="5578831"/>
            <a:ext cx="951806" cy="306109"/>
          </a:xfrm>
          <a:prstGeom prst="rect">
            <a:avLst/>
          </a:prstGeom>
        </p:spPr>
      </p:pic>
      <p:sp>
        <p:nvSpPr>
          <p:cNvPr id="98" name="직사각형 97">
            <a:extLst>
              <a:ext uri="{FF2B5EF4-FFF2-40B4-BE49-F238E27FC236}">
                <a16:creationId xmlns:a16="http://schemas.microsoft.com/office/drawing/2014/main" id="{C0B3735A-07AF-1D14-00F7-354058BD6960}"/>
              </a:ext>
            </a:extLst>
          </p:cNvPr>
          <p:cNvSpPr/>
          <p:nvPr/>
        </p:nvSpPr>
        <p:spPr>
          <a:xfrm>
            <a:off x="7985155" y="5209050"/>
            <a:ext cx="3569945" cy="271500"/>
          </a:xfrm>
          <a:prstGeom prst="rect">
            <a:avLst/>
          </a:prstGeom>
          <a:solidFill>
            <a:srgbClr val="32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>
                <a:latin typeface="+mn-ea"/>
              </a:rPr>
              <a:t>아동</a:t>
            </a:r>
            <a:r>
              <a:rPr lang="en-US" altLang="ko-KR" sz="1050">
                <a:latin typeface="+mn-ea"/>
              </a:rPr>
              <a:t>·</a:t>
            </a:r>
            <a:r>
              <a:rPr lang="ko-KR" altLang="en-US" sz="1050">
                <a:latin typeface="+mn-ea"/>
              </a:rPr>
              <a:t>청소년 매체환경의 유해요인에 따른 사회적 비용</a:t>
            </a:r>
          </a:p>
        </p:txBody>
      </p:sp>
      <p:sp>
        <p:nvSpPr>
          <p:cNvPr id="99" name="직사각형 98">
            <a:extLst>
              <a:ext uri="{FF2B5EF4-FFF2-40B4-BE49-F238E27FC236}">
                <a16:creationId xmlns:a16="http://schemas.microsoft.com/office/drawing/2014/main" id="{D8895E43-501F-FD3F-4F4F-BAC7FFA34284}"/>
              </a:ext>
            </a:extLst>
          </p:cNvPr>
          <p:cNvSpPr/>
          <p:nvPr/>
        </p:nvSpPr>
        <p:spPr>
          <a:xfrm>
            <a:off x="7985155" y="3930386"/>
            <a:ext cx="3569945" cy="271500"/>
          </a:xfrm>
          <a:prstGeom prst="rect">
            <a:avLst/>
          </a:prstGeom>
          <a:solidFill>
            <a:srgbClr val="32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>
                <a:latin typeface="+mn-ea"/>
              </a:rPr>
              <a:t>스마트환경에서의 청소년 유해정보 실태 및 대응 방안 연구</a:t>
            </a:r>
          </a:p>
        </p:txBody>
      </p:sp>
      <p:grpSp>
        <p:nvGrpSpPr>
          <p:cNvPr id="100" name="그룹 99">
            <a:extLst>
              <a:ext uri="{FF2B5EF4-FFF2-40B4-BE49-F238E27FC236}">
                <a16:creationId xmlns:a16="http://schemas.microsoft.com/office/drawing/2014/main" id="{1A14EA1D-E2B9-5D5E-85A2-27EF141941F8}"/>
              </a:ext>
            </a:extLst>
          </p:cNvPr>
          <p:cNvGrpSpPr/>
          <p:nvPr/>
        </p:nvGrpSpPr>
        <p:grpSpPr>
          <a:xfrm>
            <a:off x="7139072" y="4193850"/>
            <a:ext cx="4542904" cy="740074"/>
            <a:chOff x="799636" y="1409248"/>
            <a:chExt cx="3828041" cy="740074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77DFF60B-A7B3-4B4D-E1DD-17D3A6823060}"/>
                </a:ext>
              </a:extLst>
            </p:cNvPr>
            <p:cNvSpPr txBox="1"/>
            <p:nvPr/>
          </p:nvSpPr>
          <p:spPr>
            <a:xfrm>
              <a:off x="1127786" y="1642639"/>
              <a:ext cx="3178435" cy="291490"/>
            </a:xfrm>
            <a:prstGeom prst="rect">
              <a:avLst/>
            </a:prstGeom>
            <a:solidFill>
              <a:srgbClr val="FFFFFF">
                <a:alpha val="60000"/>
              </a:srgbClr>
            </a:solidFill>
          </p:spPr>
          <p:txBody>
            <a:bodyPr wrap="square" lIns="0" tIns="0" rIns="0" bIns="0" anchor="ctr">
              <a:spAutoFit/>
            </a:bodyPr>
            <a:lstStyle>
              <a:defPPr>
                <a:defRPr lang="ko-KR"/>
              </a:defPPr>
              <a:lvl1pPr indent="0" algn="ctr" defTabSz="1007943">
                <a:lnSpc>
                  <a:spcPct val="90000"/>
                </a:lnSpc>
                <a:spcBef>
                  <a:spcPts val="1102"/>
                </a:spcBef>
                <a:buFont typeface="Arial" panose="020B0604020202020204" pitchFamily="34" charset="0"/>
                <a:buNone/>
                <a:defRPr sz="1600" spc="-9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defRPr>
              </a:lvl1pPr>
              <a:lvl2pPr marL="755957" indent="-251986" defTabSz="1007943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sz="2646"/>
              </a:lvl2pPr>
              <a:lvl3pPr marL="1259929" indent="-251986" defTabSz="1007943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sz="2205"/>
              </a:lvl3pPr>
              <a:lvl4pPr marL="1763900" indent="-251986" defTabSz="1007943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sz="1984"/>
              </a:lvl4pPr>
              <a:lvl5pPr marL="2267872" indent="-251986" defTabSz="1007943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sz="1984"/>
              </a:lvl5pPr>
              <a:lvl6pPr marL="2771844" indent="-251986" defTabSz="1007943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sz="1984"/>
              </a:lvl6pPr>
              <a:lvl7pPr marL="3275815" indent="-251986" defTabSz="1007943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sz="1984"/>
              </a:lvl7pPr>
              <a:lvl8pPr marL="3779787" indent="-251986" defTabSz="1007943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sz="1984"/>
              </a:lvl8pPr>
              <a:lvl9pPr marL="4283758" indent="-251986" defTabSz="1007943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sz="1984"/>
              </a:lvl9pPr>
            </a:lstStyle>
            <a:p>
              <a:pPr defTabSz="1042988" eaLnBrk="0" latinLnBrk="0" hangingPunct="0">
                <a:lnSpc>
                  <a:spcPct val="110000"/>
                </a:lnSpc>
                <a:spcBef>
                  <a:spcPts val="0"/>
                </a:spcBef>
                <a:buSzPct val="140000"/>
                <a:tabLst>
                  <a:tab pos="5648325" algn="l"/>
                </a:tabLst>
                <a:defRPr/>
              </a:pPr>
              <a:r>
                <a:rPr lang="ko-KR" altLang="en-US" sz="1800" spc="-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oPub바탕체 Bold" panose="02020603020101020101" pitchFamily="18" charset="-127"/>
                  <a:ea typeface="KoPub바탕체 Bold" panose="02020603020101020101" pitchFamily="18" charset="-127"/>
                  <a:sym typeface="Monotype Sorts"/>
                </a:rPr>
                <a:t>유해 콘텐츠에 대한 </a:t>
              </a:r>
              <a:r>
                <a:rPr lang="ko-KR" altLang="en-US" sz="1800" spc="-150" dirty="0">
                  <a:solidFill>
                    <a:srgbClr val="DD483A"/>
                  </a:solidFill>
                  <a:latin typeface="KoPub바탕체 Bold" panose="02020603020101020101" pitchFamily="18" charset="-127"/>
                  <a:ea typeface="KoPub바탕체 Bold" panose="02020603020101020101" pitchFamily="18" charset="-127"/>
                  <a:sym typeface="Monotype Sorts"/>
                </a:rPr>
                <a:t>사회적 이슈 해결 노력</a:t>
              </a:r>
            </a:p>
          </p:txBody>
        </p:sp>
        <p:sp>
          <p:nvSpPr>
            <p:cNvPr id="102" name="직사각형 101">
              <a:extLst>
                <a:ext uri="{FF2B5EF4-FFF2-40B4-BE49-F238E27FC236}">
                  <a16:creationId xmlns:a16="http://schemas.microsoft.com/office/drawing/2014/main" id="{53059886-E344-E263-3CE0-D00ABDB37DC6}"/>
                </a:ext>
              </a:extLst>
            </p:cNvPr>
            <p:cNvSpPr/>
            <p:nvPr/>
          </p:nvSpPr>
          <p:spPr>
            <a:xfrm>
              <a:off x="799636" y="1409248"/>
              <a:ext cx="340034" cy="7400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110000"/>
              </a:pPr>
              <a:r>
                <a:rPr lang="en-US" altLang="ko-KR" sz="40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lumMod val="8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“</a:t>
              </a:r>
              <a:endParaRPr lang="ko-KR" altLang="en-US" sz="40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03" name="직사각형 102">
              <a:extLst>
                <a:ext uri="{FF2B5EF4-FFF2-40B4-BE49-F238E27FC236}">
                  <a16:creationId xmlns:a16="http://schemas.microsoft.com/office/drawing/2014/main" id="{1A57BEE5-7C84-BB86-9550-3E9E885935CD}"/>
                </a:ext>
              </a:extLst>
            </p:cNvPr>
            <p:cNvSpPr/>
            <p:nvPr/>
          </p:nvSpPr>
          <p:spPr>
            <a:xfrm>
              <a:off x="4287643" y="1409248"/>
              <a:ext cx="340034" cy="7400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110000"/>
              </a:pPr>
              <a:r>
                <a:rPr lang="en-US" altLang="ko-KR" sz="4000" spc="-15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lumMod val="8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”</a:t>
              </a:r>
              <a:endParaRPr lang="ko-KR" altLang="en-US" sz="4000" spc="-15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pic>
        <p:nvPicPr>
          <p:cNvPr id="104" name="그림 103">
            <a:extLst>
              <a:ext uri="{FF2B5EF4-FFF2-40B4-BE49-F238E27FC236}">
                <a16:creationId xmlns:a16="http://schemas.microsoft.com/office/drawing/2014/main" id="{7C8BFDED-BA17-8069-3F20-8D119F9ADA0B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79341" y="4907476"/>
            <a:ext cx="898111" cy="320754"/>
          </a:xfrm>
          <a:prstGeom prst="rect">
            <a:avLst/>
          </a:prstGeom>
        </p:spPr>
      </p:pic>
      <p:sp>
        <p:nvSpPr>
          <p:cNvPr id="105" name="직사각형 104">
            <a:extLst>
              <a:ext uri="{FF2B5EF4-FFF2-40B4-BE49-F238E27FC236}">
                <a16:creationId xmlns:a16="http://schemas.microsoft.com/office/drawing/2014/main" id="{1828F870-9B22-0FFA-5038-74E971D5EC1A}"/>
              </a:ext>
            </a:extLst>
          </p:cNvPr>
          <p:cNvSpPr/>
          <p:nvPr/>
        </p:nvSpPr>
        <p:spPr>
          <a:xfrm>
            <a:off x="5844076" y="3054185"/>
            <a:ext cx="4575406" cy="413248"/>
          </a:xfrm>
          <a:prstGeom prst="rect">
            <a:avLst/>
          </a:prstGeom>
          <a:solidFill>
            <a:srgbClr val="32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latin typeface="+mn-ea"/>
              </a:rPr>
              <a:t>“야동만 볼까봐 겁나”</a:t>
            </a:r>
            <a:r>
              <a:rPr lang="en-US" altLang="ko-KR" sz="1400" b="1" dirty="0">
                <a:latin typeface="+mn-ea"/>
              </a:rPr>
              <a:t>…‘</a:t>
            </a:r>
            <a:r>
              <a:rPr lang="ko-KR" altLang="en-US" sz="1400" b="1" dirty="0">
                <a:latin typeface="+mn-ea"/>
              </a:rPr>
              <a:t>중</a:t>
            </a:r>
            <a:r>
              <a:rPr lang="en-US" altLang="ko-KR" sz="1400" b="1" dirty="0">
                <a:latin typeface="+mn-ea"/>
              </a:rPr>
              <a:t>1 </a:t>
            </a:r>
            <a:r>
              <a:rPr lang="ko-KR" altLang="en-US" sz="1400" b="1" dirty="0">
                <a:latin typeface="+mn-ea"/>
              </a:rPr>
              <a:t>전원 태블릿 지급’에 엄마들 펄쩍</a:t>
            </a:r>
          </a:p>
        </p:txBody>
      </p:sp>
      <p:pic>
        <p:nvPicPr>
          <p:cNvPr id="106" name="그림 105">
            <a:extLst>
              <a:ext uri="{FF2B5EF4-FFF2-40B4-BE49-F238E27FC236}">
                <a16:creationId xmlns:a16="http://schemas.microsoft.com/office/drawing/2014/main" id="{34FA2A0E-0A90-B34B-5DE9-A444152F0E8F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559467" y="2769514"/>
            <a:ext cx="902589" cy="306212"/>
          </a:xfrm>
          <a:prstGeom prst="rect">
            <a:avLst/>
          </a:prstGeom>
        </p:spPr>
      </p:pic>
      <p:pic>
        <p:nvPicPr>
          <p:cNvPr id="107" name="그림 106">
            <a:extLst>
              <a:ext uri="{FF2B5EF4-FFF2-40B4-BE49-F238E27FC236}">
                <a16:creationId xmlns:a16="http://schemas.microsoft.com/office/drawing/2014/main" id="{0A0A283E-D832-E47E-4598-ACD0950B902B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41127" y="3625958"/>
            <a:ext cx="1177075" cy="32016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08" name="잉크 107">
                <a:extLst>
                  <a:ext uri="{FF2B5EF4-FFF2-40B4-BE49-F238E27FC236}">
                    <a16:creationId xmlns:a16="http://schemas.microsoft.com/office/drawing/2014/main" id="{7ED30747-23D3-C561-E1F1-D055EB54C3A6}"/>
                  </a:ext>
                </a:extLst>
              </p14:cNvPr>
              <p14:cNvContentPartPr/>
              <p14:nvPr/>
            </p14:nvContentPartPr>
            <p14:xfrm>
              <a:off x="460368" y="2066864"/>
              <a:ext cx="2681640" cy="74160"/>
            </p14:xfrm>
          </p:contentPart>
        </mc:Choice>
        <mc:Fallback xmlns="">
          <p:pic>
            <p:nvPicPr>
              <p:cNvPr id="108" name="잉크 107">
                <a:extLst>
                  <a:ext uri="{FF2B5EF4-FFF2-40B4-BE49-F238E27FC236}">
                    <a16:creationId xmlns:a16="http://schemas.microsoft.com/office/drawing/2014/main" id="{7ED30747-23D3-C561-E1F1-D055EB54C3A6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06375" y="1958337"/>
                <a:ext cx="2789266" cy="2908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09" name="잉크 108">
                <a:extLst>
                  <a:ext uri="{FF2B5EF4-FFF2-40B4-BE49-F238E27FC236}">
                    <a16:creationId xmlns:a16="http://schemas.microsoft.com/office/drawing/2014/main" id="{95D0CCD0-34DC-1A9D-537D-76F5778BB1C6}"/>
                  </a:ext>
                </a:extLst>
              </p14:cNvPr>
              <p14:cNvContentPartPr/>
              <p14:nvPr/>
            </p14:nvContentPartPr>
            <p14:xfrm>
              <a:off x="427248" y="2378624"/>
              <a:ext cx="1422000" cy="75960"/>
            </p14:xfrm>
          </p:contentPart>
        </mc:Choice>
        <mc:Fallback xmlns="">
          <p:pic>
            <p:nvPicPr>
              <p:cNvPr id="109" name="잉크 108">
                <a:extLst>
                  <a:ext uri="{FF2B5EF4-FFF2-40B4-BE49-F238E27FC236}">
                    <a16:creationId xmlns:a16="http://schemas.microsoft.com/office/drawing/2014/main" id="{95D0CCD0-34DC-1A9D-537D-76F5778BB1C6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73262" y="2270624"/>
                <a:ext cx="1529613" cy="29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10" name="잉크 109">
                <a:extLst>
                  <a:ext uri="{FF2B5EF4-FFF2-40B4-BE49-F238E27FC236}">
                    <a16:creationId xmlns:a16="http://schemas.microsoft.com/office/drawing/2014/main" id="{7090E1C4-D8CB-C688-5906-B86A136842C5}"/>
                  </a:ext>
                </a:extLst>
              </p14:cNvPr>
              <p14:cNvContentPartPr/>
              <p14:nvPr/>
            </p14:nvContentPartPr>
            <p14:xfrm>
              <a:off x="3634128" y="1423544"/>
              <a:ext cx="2834640" cy="78480"/>
            </p14:xfrm>
          </p:contentPart>
        </mc:Choice>
        <mc:Fallback xmlns="">
          <p:pic>
            <p:nvPicPr>
              <p:cNvPr id="110" name="잉크 109">
                <a:extLst>
                  <a:ext uri="{FF2B5EF4-FFF2-40B4-BE49-F238E27FC236}">
                    <a16:creationId xmlns:a16="http://schemas.microsoft.com/office/drawing/2014/main" id="{7090E1C4-D8CB-C688-5906-B86A136842C5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580128" y="1315544"/>
                <a:ext cx="2942280" cy="29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11" name="잉크 110">
                <a:extLst>
                  <a:ext uri="{FF2B5EF4-FFF2-40B4-BE49-F238E27FC236}">
                    <a16:creationId xmlns:a16="http://schemas.microsoft.com/office/drawing/2014/main" id="{78BA5802-EAAC-98DB-100D-119646C1B3BC}"/>
                  </a:ext>
                </a:extLst>
              </p14:cNvPr>
              <p14:cNvContentPartPr/>
              <p14:nvPr/>
            </p14:nvContentPartPr>
            <p14:xfrm>
              <a:off x="546408" y="3206624"/>
              <a:ext cx="1199880" cy="14040"/>
            </p14:xfrm>
          </p:contentPart>
        </mc:Choice>
        <mc:Fallback xmlns="">
          <p:pic>
            <p:nvPicPr>
              <p:cNvPr id="111" name="잉크 110">
                <a:extLst>
                  <a:ext uri="{FF2B5EF4-FFF2-40B4-BE49-F238E27FC236}">
                    <a16:creationId xmlns:a16="http://schemas.microsoft.com/office/drawing/2014/main" id="{78BA5802-EAAC-98DB-100D-119646C1B3BC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92392" y="3098624"/>
                <a:ext cx="1307552" cy="22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12" name="잉크 111">
                <a:extLst>
                  <a:ext uri="{FF2B5EF4-FFF2-40B4-BE49-F238E27FC236}">
                    <a16:creationId xmlns:a16="http://schemas.microsoft.com/office/drawing/2014/main" id="{624C50F5-C50C-BAFA-66FB-B270F50C96C2}"/>
                  </a:ext>
                </a:extLst>
              </p14:cNvPr>
              <p14:cNvContentPartPr/>
              <p14:nvPr/>
            </p14:nvContentPartPr>
            <p14:xfrm>
              <a:off x="2798373" y="2902525"/>
              <a:ext cx="2134440" cy="36360"/>
            </p14:xfrm>
          </p:contentPart>
        </mc:Choice>
        <mc:Fallback xmlns="">
          <p:pic>
            <p:nvPicPr>
              <p:cNvPr id="112" name="잉크 111">
                <a:extLst>
                  <a:ext uri="{FF2B5EF4-FFF2-40B4-BE49-F238E27FC236}">
                    <a16:creationId xmlns:a16="http://schemas.microsoft.com/office/drawing/2014/main" id="{624C50F5-C50C-BAFA-66FB-B270F50C96C2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744373" y="2794525"/>
                <a:ext cx="2242080" cy="25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13" name="잉크 112">
                <a:extLst>
                  <a:ext uri="{FF2B5EF4-FFF2-40B4-BE49-F238E27FC236}">
                    <a16:creationId xmlns:a16="http://schemas.microsoft.com/office/drawing/2014/main" id="{F3D48565-F2A8-1E08-D530-58BC869673D2}"/>
                  </a:ext>
                </a:extLst>
              </p14:cNvPr>
              <p14:cNvContentPartPr/>
              <p14:nvPr/>
            </p14:nvContentPartPr>
            <p14:xfrm>
              <a:off x="2817244" y="3574831"/>
              <a:ext cx="910800" cy="17280"/>
            </p14:xfrm>
          </p:contentPart>
        </mc:Choice>
        <mc:Fallback xmlns="">
          <p:pic>
            <p:nvPicPr>
              <p:cNvPr id="113" name="잉크 112">
                <a:extLst>
                  <a:ext uri="{FF2B5EF4-FFF2-40B4-BE49-F238E27FC236}">
                    <a16:creationId xmlns:a16="http://schemas.microsoft.com/office/drawing/2014/main" id="{F3D48565-F2A8-1E08-D530-58BC869673D2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763265" y="3464533"/>
                <a:ext cx="1018397" cy="237508"/>
              </a:xfrm>
              <a:prstGeom prst="rect">
                <a:avLst/>
              </a:prstGeom>
            </p:spPr>
          </p:pic>
        </mc:Fallback>
      </mc:AlternateContent>
      <p:sp>
        <p:nvSpPr>
          <p:cNvPr id="114" name="직사각형 113">
            <a:extLst>
              <a:ext uri="{FF2B5EF4-FFF2-40B4-BE49-F238E27FC236}">
                <a16:creationId xmlns:a16="http://schemas.microsoft.com/office/drawing/2014/main" id="{0A0328E2-F0AE-F424-B121-3C93934A9EE0}"/>
              </a:ext>
            </a:extLst>
          </p:cNvPr>
          <p:cNvSpPr/>
          <p:nvPr/>
        </p:nvSpPr>
        <p:spPr>
          <a:xfrm>
            <a:off x="4968571" y="5947079"/>
            <a:ext cx="3569945" cy="472104"/>
          </a:xfrm>
          <a:prstGeom prst="rect">
            <a:avLst/>
          </a:prstGeom>
          <a:solidFill>
            <a:srgbClr val="32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>
                <a:latin typeface="+mn-ea"/>
              </a:rPr>
              <a:t>온라인서비스제공자</a:t>
            </a:r>
            <a:r>
              <a:rPr lang="en-US" altLang="ko-KR" sz="1050" dirty="0">
                <a:latin typeface="+mn-ea"/>
              </a:rPr>
              <a:t>, </a:t>
            </a:r>
            <a:r>
              <a:rPr lang="ko-KR" altLang="en-US" sz="1050" dirty="0">
                <a:latin typeface="+mn-ea"/>
              </a:rPr>
              <a:t>아동 음란물 유통</a:t>
            </a:r>
            <a:r>
              <a:rPr lang="en-US" altLang="ko-KR" sz="1050" dirty="0">
                <a:latin typeface="+mn-ea"/>
              </a:rPr>
              <a:t>·</a:t>
            </a:r>
            <a:r>
              <a:rPr lang="ko-KR" altLang="en-US" sz="1050" dirty="0">
                <a:latin typeface="+mn-ea"/>
              </a:rPr>
              <a:t>확산 방지 의무 있다</a:t>
            </a:r>
          </a:p>
          <a:p>
            <a:pPr algn="ctr"/>
            <a:r>
              <a:rPr lang="en-US" altLang="ko-KR" sz="1050" dirty="0">
                <a:latin typeface="+mn-ea"/>
              </a:rPr>
              <a:t>-</a:t>
            </a:r>
            <a:r>
              <a:rPr lang="ko-KR" altLang="en-US" sz="1050" dirty="0">
                <a:latin typeface="+mn-ea"/>
              </a:rPr>
              <a:t>아동청소년의 성보호에 관한 법률 제</a:t>
            </a:r>
            <a:r>
              <a:rPr lang="en-US" altLang="ko-KR" sz="1050" dirty="0">
                <a:latin typeface="+mn-ea"/>
              </a:rPr>
              <a:t>17</a:t>
            </a:r>
            <a:r>
              <a:rPr lang="ko-KR" altLang="en-US" sz="1050" dirty="0">
                <a:latin typeface="+mn-ea"/>
              </a:rPr>
              <a:t>조제</a:t>
            </a:r>
            <a:r>
              <a:rPr lang="en-US" altLang="ko-KR" sz="1050" dirty="0">
                <a:latin typeface="+mn-ea"/>
              </a:rPr>
              <a:t>1</a:t>
            </a:r>
            <a:r>
              <a:rPr lang="ko-KR" altLang="en-US" sz="1050" dirty="0">
                <a:latin typeface="+mn-ea"/>
              </a:rPr>
              <a:t>항 합헌 결정</a:t>
            </a:r>
            <a:r>
              <a:rPr lang="en-US" altLang="ko-KR" sz="1050" dirty="0">
                <a:latin typeface="+mn-ea"/>
              </a:rPr>
              <a:t>-</a:t>
            </a:r>
            <a:endParaRPr lang="ko-KR" altLang="en-US" sz="105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51685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AA0E32-5917-8A41-125D-E309D8780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94B0D4DD-F534-83BF-FC58-EE382FAF7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청소년 매체이용 현황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179608A7-73FA-88B1-AD26-947E5F884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65764F-EF5F-8E0B-759B-F364255C0438}"/>
              </a:ext>
            </a:extLst>
          </p:cNvPr>
          <p:cNvSpPr txBox="1"/>
          <p:nvPr/>
        </p:nvSpPr>
        <p:spPr>
          <a:xfrm>
            <a:off x="10105362" y="160093"/>
            <a:ext cx="13292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900" dirty="0">
                <a:solidFill>
                  <a:srgbClr val="DD483A"/>
                </a:solidFill>
                <a:latin typeface="+mn-ea"/>
                <a:ea typeface="+mn-ea"/>
              </a:rPr>
              <a:t>Part.1</a:t>
            </a:r>
            <a:r>
              <a:rPr lang="ko-KR" altLang="en-US" sz="900" dirty="0">
                <a:solidFill>
                  <a:srgbClr val="DD483A"/>
                </a:solidFill>
                <a:latin typeface="+mn-ea"/>
                <a:ea typeface="+mn-ea"/>
              </a:rPr>
              <a:t> 미어캐치</a:t>
            </a:r>
            <a:r>
              <a:rPr lang="en-US" altLang="ko-KR" sz="900" dirty="0">
                <a:solidFill>
                  <a:srgbClr val="DD483A"/>
                </a:solidFill>
                <a:latin typeface="+mn-ea"/>
                <a:ea typeface="+mn-ea"/>
              </a:rPr>
              <a:t> </a:t>
            </a:r>
            <a:r>
              <a:rPr lang="ko-KR" altLang="en-US" sz="900" dirty="0">
                <a:solidFill>
                  <a:srgbClr val="DD483A"/>
                </a:solidFill>
                <a:latin typeface="+mn-ea"/>
                <a:ea typeface="+mn-ea"/>
              </a:rPr>
              <a:t>소개  </a:t>
            </a:r>
            <a:r>
              <a:rPr lang="en-US" altLang="ko-KR" sz="900" dirty="0">
                <a:solidFill>
                  <a:srgbClr val="DD483A"/>
                </a:solidFill>
                <a:latin typeface="+mn-ea"/>
                <a:ea typeface="+mn-ea"/>
              </a:rPr>
              <a:t>|</a:t>
            </a:r>
            <a:endParaRPr lang="ko-KR" altLang="en-US" sz="900" dirty="0">
              <a:solidFill>
                <a:srgbClr val="DD483A"/>
              </a:solidFill>
              <a:latin typeface="+mn-ea"/>
              <a:ea typeface="+mn-ea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57FBB96-AF8F-548A-AFC5-AD48F993EE0C}"/>
              </a:ext>
            </a:extLst>
          </p:cNvPr>
          <p:cNvSpPr txBox="1"/>
          <p:nvPr/>
        </p:nvSpPr>
        <p:spPr>
          <a:xfrm>
            <a:off x="1041173" y="789236"/>
            <a:ext cx="9652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rgbClr val="DD483A"/>
                </a:solidFill>
                <a:latin typeface="+mj-ea"/>
                <a:ea typeface="+mj-ea"/>
              </a:rPr>
              <a:t>청소년 매체이용 유해환경 실태조사 결과</a:t>
            </a:r>
            <a:r>
              <a:rPr lang="ko-KR" altLang="en-US" sz="1200" dirty="0">
                <a:solidFill>
                  <a:srgbClr val="DD483A"/>
                </a:solidFill>
                <a:latin typeface="+mj-ea"/>
                <a:ea typeface="+mj-ea"/>
              </a:rPr>
              <a:t> </a:t>
            </a:r>
            <a:r>
              <a:rPr lang="en-US" altLang="ko-KR" sz="1200" dirty="0">
                <a:solidFill>
                  <a:srgbClr val="DD483A"/>
                </a:solidFill>
                <a:latin typeface="+mj-ea"/>
                <a:ea typeface="+mj-ea"/>
              </a:rPr>
              <a:t>(</a:t>
            </a:r>
            <a:r>
              <a:rPr lang="ko-KR" altLang="en-US" sz="1200" dirty="0">
                <a:solidFill>
                  <a:srgbClr val="DD483A"/>
                </a:solidFill>
                <a:latin typeface="+mj-ea"/>
                <a:ea typeface="+mj-ea"/>
              </a:rPr>
              <a:t>여성가족부 </a:t>
            </a:r>
            <a:r>
              <a:rPr lang="en-US" altLang="ko-KR" sz="1200" dirty="0">
                <a:solidFill>
                  <a:srgbClr val="DD483A"/>
                </a:solidFill>
                <a:latin typeface="+mj-ea"/>
                <a:ea typeface="+mj-ea"/>
              </a:rPr>
              <a:t>2023.06.21)</a:t>
            </a:r>
            <a:endParaRPr lang="ko-KR" altLang="en-US" sz="2000" dirty="0">
              <a:solidFill>
                <a:srgbClr val="3B3838"/>
              </a:solidFill>
              <a:latin typeface="+mj-ea"/>
              <a:ea typeface="+mj-ea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5AA91498-F1A6-BF7E-B99E-74564A488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687" y="3353816"/>
            <a:ext cx="4747516" cy="1733997"/>
          </a:xfrm>
          <a:prstGeom prst="rect">
            <a:avLst/>
          </a:prstGeom>
          <a:noFill/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B7AE1FB-A294-5F3A-B131-BC8EFEB498C8}"/>
              </a:ext>
            </a:extLst>
          </p:cNvPr>
          <p:cNvSpPr txBox="1"/>
          <p:nvPr/>
        </p:nvSpPr>
        <p:spPr>
          <a:xfrm>
            <a:off x="6270464" y="1329004"/>
            <a:ext cx="15183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sz="1400" dirty="0"/>
              <a:t>매체 이용 순위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53FEC7-4C71-88D5-D8FF-17602F0AB3A2}"/>
              </a:ext>
            </a:extLst>
          </p:cNvPr>
          <p:cNvSpPr txBox="1"/>
          <p:nvPr/>
        </p:nvSpPr>
        <p:spPr>
          <a:xfrm>
            <a:off x="6270464" y="2703865"/>
            <a:ext cx="26693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sz="1400" dirty="0" err="1"/>
              <a:t>학교급별</a:t>
            </a:r>
            <a:r>
              <a:rPr lang="ko-KR" altLang="en-US" sz="1400" dirty="0"/>
              <a:t> 성인용 영상물 이용률</a:t>
            </a: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D7009023-99BC-0F6E-654B-A5E8E7ACF3F5}"/>
              </a:ext>
            </a:extLst>
          </p:cNvPr>
          <p:cNvGrpSpPr/>
          <p:nvPr/>
        </p:nvGrpSpPr>
        <p:grpSpPr>
          <a:xfrm>
            <a:off x="6277089" y="1634056"/>
            <a:ext cx="5161843" cy="1018176"/>
            <a:chOff x="934157" y="4109777"/>
            <a:chExt cx="5220918" cy="1177839"/>
          </a:xfrm>
        </p:grpSpPr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3AAA13EC-8B22-6091-36EF-2CA3707A5A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34157" y="4109777"/>
              <a:ext cx="5220918" cy="1177839"/>
            </a:xfrm>
            <a:prstGeom prst="rect">
              <a:avLst/>
            </a:prstGeom>
          </p:spPr>
        </p:pic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ACA03311-E663-AA99-5ADC-BE08AF4A5A41}"/>
                </a:ext>
              </a:extLst>
            </p:cNvPr>
            <p:cNvSpPr/>
            <p:nvPr/>
          </p:nvSpPr>
          <p:spPr>
            <a:xfrm>
              <a:off x="1898964" y="4905709"/>
              <a:ext cx="991220" cy="28914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116FAAB-7C4B-D8B9-805E-B174C9C5E875}"/>
                </a:ext>
              </a:extLst>
            </p:cNvPr>
            <p:cNvSpPr/>
            <p:nvPr/>
          </p:nvSpPr>
          <p:spPr>
            <a:xfrm>
              <a:off x="3109457" y="4386957"/>
              <a:ext cx="1389655" cy="50689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FFBC9127-D57B-D22A-9102-9960F0594C16}"/>
                </a:ext>
              </a:extLst>
            </p:cNvPr>
            <p:cNvSpPr/>
            <p:nvPr/>
          </p:nvSpPr>
          <p:spPr>
            <a:xfrm>
              <a:off x="4644887" y="4386959"/>
              <a:ext cx="1389654" cy="50689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6F92AF8B-67F7-7503-F417-9645FD23E270}"/>
                </a:ext>
              </a:extLst>
            </p:cNvPr>
            <p:cNvSpPr/>
            <p:nvPr/>
          </p:nvSpPr>
          <p:spPr>
            <a:xfrm>
              <a:off x="1898964" y="4355938"/>
              <a:ext cx="991220" cy="28914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19" name="그림 18">
            <a:extLst>
              <a:ext uri="{FF2B5EF4-FFF2-40B4-BE49-F238E27FC236}">
                <a16:creationId xmlns:a16="http://schemas.microsoft.com/office/drawing/2014/main" id="{4181E8EF-2331-87E7-D2D6-FB9C9566AD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9589" y="3140175"/>
            <a:ext cx="4928192" cy="3415150"/>
          </a:xfrm>
          <a:prstGeom prst="rect">
            <a:avLst/>
          </a:prstGeom>
          <a:noFill/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A83C1268-6904-E82D-A6DF-18C0B3CC51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9687" y="5420622"/>
            <a:ext cx="4747515" cy="1144946"/>
          </a:xfrm>
          <a:prstGeom prst="rect">
            <a:avLst/>
          </a:prstGeom>
          <a:noFill/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073AD6B4-E517-A152-F7AC-1E9F87A3BBF5}"/>
              </a:ext>
            </a:extLst>
          </p:cNvPr>
          <p:cNvCxnSpPr/>
          <p:nvPr/>
        </p:nvCxnSpPr>
        <p:spPr>
          <a:xfrm>
            <a:off x="6175512" y="1252330"/>
            <a:ext cx="0" cy="544001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29" name="그림 28">
            <a:extLst>
              <a:ext uri="{FF2B5EF4-FFF2-40B4-BE49-F238E27FC236}">
                <a16:creationId xmlns:a16="http://schemas.microsoft.com/office/drawing/2014/main" id="{44D16966-7F27-723E-6227-DBF8A1021E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9687" y="1375386"/>
            <a:ext cx="4729925" cy="1685376"/>
          </a:xfrm>
          <a:prstGeom prst="rect">
            <a:avLst/>
          </a:prstGeom>
          <a:noFill/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1" name="직사각형 30">
            <a:extLst>
              <a:ext uri="{FF2B5EF4-FFF2-40B4-BE49-F238E27FC236}">
                <a16:creationId xmlns:a16="http://schemas.microsoft.com/office/drawing/2014/main" id="{BC598845-D7C4-D9AD-FBAF-955603B04CFF}"/>
              </a:ext>
            </a:extLst>
          </p:cNvPr>
          <p:cNvSpPr/>
          <p:nvPr/>
        </p:nvSpPr>
        <p:spPr>
          <a:xfrm>
            <a:off x="2014330" y="1834518"/>
            <a:ext cx="3531705" cy="1890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561E7C9B-FE1F-8B83-CB9B-396164A0BD10}"/>
              </a:ext>
            </a:extLst>
          </p:cNvPr>
          <p:cNvSpPr/>
          <p:nvPr/>
        </p:nvSpPr>
        <p:spPr>
          <a:xfrm>
            <a:off x="1235985" y="4386470"/>
            <a:ext cx="4631217" cy="6361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1657E22-4CAF-8EAE-21D5-55B6EBE8E4AC}"/>
              </a:ext>
            </a:extLst>
          </p:cNvPr>
          <p:cNvSpPr/>
          <p:nvPr/>
        </p:nvSpPr>
        <p:spPr>
          <a:xfrm>
            <a:off x="3061253" y="5426242"/>
            <a:ext cx="2292626" cy="1794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537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F95A53EC-81F5-21A0-8467-30B21B6AD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유사 애플리케이션 비교 </a:t>
            </a:r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49A6FD88-F2DB-5A08-6712-643376075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pPr/>
              <a:t>7</a:t>
            </a:fld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A8F88F-F1C1-789C-4D18-7F433823BE2E}"/>
              </a:ext>
            </a:extLst>
          </p:cNvPr>
          <p:cNvSpPr txBox="1"/>
          <p:nvPr/>
        </p:nvSpPr>
        <p:spPr>
          <a:xfrm>
            <a:off x="10105362" y="160093"/>
            <a:ext cx="13292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900" dirty="0">
                <a:solidFill>
                  <a:srgbClr val="DD483A"/>
                </a:solidFill>
                <a:latin typeface="+mn-ea"/>
                <a:ea typeface="+mn-ea"/>
              </a:rPr>
              <a:t>Part.1</a:t>
            </a:r>
            <a:r>
              <a:rPr lang="ko-KR" altLang="en-US" sz="900" dirty="0">
                <a:solidFill>
                  <a:srgbClr val="DD483A"/>
                </a:solidFill>
                <a:latin typeface="+mn-ea"/>
                <a:ea typeface="+mn-ea"/>
              </a:rPr>
              <a:t> 미어캐치</a:t>
            </a:r>
            <a:r>
              <a:rPr lang="en-US" altLang="ko-KR" sz="900" dirty="0">
                <a:solidFill>
                  <a:srgbClr val="DD483A"/>
                </a:solidFill>
                <a:latin typeface="+mn-ea"/>
                <a:ea typeface="+mn-ea"/>
              </a:rPr>
              <a:t> </a:t>
            </a:r>
            <a:r>
              <a:rPr lang="ko-KR" altLang="en-US" sz="900" dirty="0">
                <a:solidFill>
                  <a:srgbClr val="DD483A"/>
                </a:solidFill>
                <a:latin typeface="+mn-ea"/>
                <a:ea typeface="+mn-ea"/>
              </a:rPr>
              <a:t>소개  </a:t>
            </a:r>
            <a:r>
              <a:rPr lang="en-US" altLang="ko-KR" sz="900" dirty="0">
                <a:solidFill>
                  <a:srgbClr val="DD483A"/>
                </a:solidFill>
                <a:latin typeface="+mn-ea"/>
                <a:ea typeface="+mn-ea"/>
              </a:rPr>
              <a:t>|</a:t>
            </a:r>
            <a:endParaRPr lang="ko-KR" altLang="en-US" sz="900" dirty="0">
              <a:solidFill>
                <a:srgbClr val="DD483A"/>
              </a:solidFill>
              <a:latin typeface="+mn-ea"/>
              <a:ea typeface="+mn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AE13FE-A7C3-3BD3-8585-08DA01D6E359}"/>
              </a:ext>
            </a:extLst>
          </p:cNvPr>
          <p:cNvSpPr txBox="1"/>
          <p:nvPr/>
        </p:nvSpPr>
        <p:spPr>
          <a:xfrm>
            <a:off x="1181434" y="1056983"/>
            <a:ext cx="9817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rgbClr val="DD483A"/>
                </a:solidFill>
                <a:latin typeface="+mj-ea"/>
                <a:ea typeface="+mj-ea"/>
              </a:rPr>
              <a:t>딥러닝 기반 유해콘텐츠 탐지기술</a:t>
            </a:r>
            <a:r>
              <a:rPr lang="ko-KR" altLang="en-US" sz="2800" dirty="0">
                <a:latin typeface="+mj-ea"/>
                <a:ea typeface="+mj-ea"/>
              </a:rPr>
              <a:t>은 시그니처 기반 탐지 기술로 탐지하기 어려운 콘텐츠도 실시간 탐지 가능합니다</a:t>
            </a:r>
            <a:r>
              <a:rPr lang="en-US" altLang="ko-KR" sz="2800" dirty="0">
                <a:latin typeface="+mj-ea"/>
                <a:ea typeface="+mj-ea"/>
              </a:rPr>
              <a:t>. </a:t>
            </a:r>
            <a:endParaRPr lang="ko-KR" altLang="en-US" sz="2800" dirty="0">
              <a:latin typeface="+mj-ea"/>
              <a:ea typeface="+mj-ea"/>
            </a:endParaRPr>
          </a:p>
        </p:txBody>
      </p:sp>
      <p:graphicFrame>
        <p:nvGraphicFramePr>
          <p:cNvPr id="11" name="표 27">
            <a:extLst>
              <a:ext uri="{FF2B5EF4-FFF2-40B4-BE49-F238E27FC236}">
                <a16:creationId xmlns:a16="http://schemas.microsoft.com/office/drawing/2014/main" id="{CCEECD5A-C5F1-20A6-C312-3F8EEC171A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6350528"/>
              </p:ext>
            </p:extLst>
          </p:nvPr>
        </p:nvGraphicFramePr>
        <p:xfrm>
          <a:off x="1482404" y="2609315"/>
          <a:ext cx="9227191" cy="3773833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000333">
                  <a:extLst>
                    <a:ext uri="{9D8B030D-6E8A-4147-A177-3AD203B41FA5}">
                      <a16:colId xmlns:a16="http://schemas.microsoft.com/office/drawing/2014/main" val="1097265932"/>
                    </a:ext>
                  </a:extLst>
                </a:gridCol>
                <a:gridCol w="2742286">
                  <a:extLst>
                    <a:ext uri="{9D8B030D-6E8A-4147-A177-3AD203B41FA5}">
                      <a16:colId xmlns:a16="http://schemas.microsoft.com/office/drawing/2014/main" val="1011778877"/>
                    </a:ext>
                  </a:extLst>
                </a:gridCol>
                <a:gridCol w="2742286">
                  <a:extLst>
                    <a:ext uri="{9D8B030D-6E8A-4147-A177-3AD203B41FA5}">
                      <a16:colId xmlns:a16="http://schemas.microsoft.com/office/drawing/2014/main" val="2235165724"/>
                    </a:ext>
                  </a:extLst>
                </a:gridCol>
                <a:gridCol w="2742286">
                  <a:extLst>
                    <a:ext uri="{9D8B030D-6E8A-4147-A177-3AD203B41FA5}">
                      <a16:colId xmlns:a16="http://schemas.microsoft.com/office/drawing/2014/main" val="1420072355"/>
                    </a:ext>
                  </a:extLst>
                </a:gridCol>
              </a:tblGrid>
              <a:tr h="1178286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7414591"/>
                  </a:ext>
                </a:extLst>
              </a:tr>
              <a:tr h="2537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특징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딥러닝 기술을 활용한 탐지</a:t>
                      </a:r>
                      <a:endParaRPr lang="ko-KR" altLang="ko-KR" sz="10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29274" marR="29274" marT="29274" marB="2927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룰 기반 차단</a:t>
                      </a:r>
                      <a:endParaRPr lang="ko-KR" altLang="ko-KR" sz="10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  <a:defRPr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룰 기반 차단</a:t>
                      </a:r>
                      <a:endParaRPr lang="ko-KR" altLang="ko-KR" sz="10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2755737"/>
                  </a:ext>
                </a:extLst>
              </a:tr>
              <a:tr h="2537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기술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딥러닝</a:t>
                      </a:r>
                      <a:r>
                        <a:rPr lang="en-US" altLang="ko-KR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온디바이스 기술</a:t>
                      </a:r>
                      <a:endParaRPr lang="en-US" sz="10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274" marR="29274" marT="29274" marB="2927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시그니처 탐지 기술</a:t>
                      </a:r>
                      <a:endParaRPr lang="ko-KR" altLang="ko-KR" sz="10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lnSpc>
                          <a:spcPct val="115000"/>
                        </a:lnSpc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시그니처 탐지 기술</a:t>
                      </a:r>
                      <a:endParaRPr lang="ko-KR" altLang="ko-KR" sz="10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3660464"/>
                  </a:ext>
                </a:extLst>
              </a:tr>
              <a:tr h="5117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기능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lt"/>
                        </a:rPr>
                        <a:t>필터링 옵션 제공 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+mn-lt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lt"/>
                        </a:rPr>
                        <a:t>실시간 감시</a:t>
                      </a:r>
                      <a:r>
                        <a:rPr lang="en-US" altLang="ko-KR" sz="1000" dirty="0">
                          <a:latin typeface="+mn-ea"/>
                        </a:rPr>
                        <a:t>‧</a:t>
                      </a:r>
                      <a:r>
                        <a:rPr lang="ko-KR" altLang="en-US" sz="1000" dirty="0">
                          <a:latin typeface="+mn-ea"/>
                        </a:rPr>
                        <a:t>차단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+mn-lt"/>
                        </a:rPr>
                        <a:t>/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lt"/>
                        </a:rPr>
                        <a:t>주기적인 특정 디렉토리 감시 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+mn-lt"/>
                        </a:rPr>
                        <a:t>/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lt"/>
                        </a:rPr>
                        <a:t>유해 컨텐츠 전송 및 알림</a:t>
                      </a:r>
                      <a:endParaRPr lang="ko-KR" altLang="ko-KR" sz="10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29274" marR="29274" marT="29274" marB="2927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유해 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APP 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실행 시 차단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유해 사이트 접속 시 차단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게임시간 제한 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/  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앱 차단 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/  </a:t>
                      </a:r>
                    </a:p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유해사이트 차단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위치추적 기능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1459735"/>
                  </a:ext>
                </a:extLst>
              </a:tr>
              <a:tr h="4409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장점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실시간 모니터링을 통한 완벽한 탐지 및 차단</a:t>
                      </a:r>
                      <a:endParaRPr lang="ko-KR" altLang="ko-KR" sz="10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29274" marR="29274" marT="29274" marB="2927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오탐 또는 과탐 없음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오탐 또는 과탐 없음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1660722"/>
                  </a:ext>
                </a:extLst>
              </a:tr>
              <a:tr h="4632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단점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탐지의 정확도를 높이기 위하여 </a:t>
                      </a:r>
                      <a:br>
                        <a:rPr lang="en-US" altLang="ko-KR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</a:b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1~3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초 정도의 분석 주기 발생</a:t>
                      </a:r>
                      <a:endParaRPr lang="ko-KR" altLang="ko-KR" sz="10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29274" marR="29274" marT="29274" marB="2927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</a:pPr>
                      <a:r>
                        <a:rPr lang="ko-KR" altLang="en-US" sz="1000" b="0" spc="55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콘텐츠</a:t>
                      </a:r>
                      <a:r>
                        <a:rPr lang="en-US" altLang="ko-KR" sz="1000" b="0" spc="55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</a:t>
                      </a:r>
                      <a:r>
                        <a:rPr lang="ko-KR" altLang="en-US" sz="1000" b="0" spc="55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영상</a:t>
                      </a:r>
                      <a:r>
                        <a:rPr lang="en-US" altLang="ko-KR" sz="1000" b="0" spc="55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spc="55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이미지</a:t>
                      </a:r>
                      <a:r>
                        <a:rPr lang="en-US" altLang="ko-KR" sz="1000" b="0" spc="55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spc="55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텍스트</a:t>
                      </a:r>
                      <a:r>
                        <a:rPr lang="en-US" altLang="ko-KR" sz="1000" b="0" spc="55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</a:t>
                      </a:r>
                      <a:r>
                        <a:rPr lang="ko-KR" altLang="en-US" sz="1000" b="0" spc="55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등</a:t>
                      </a:r>
                      <a:r>
                        <a:rPr lang="en-US" altLang="ko-KR" sz="1000" b="0" spc="55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) </a:t>
                      </a:r>
                      <a:r>
                        <a:rPr lang="ko-KR" altLang="en-US" sz="1000" b="0" spc="55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차단 기능 없음</a:t>
                      </a:r>
                      <a:endParaRPr lang="en-US" altLang="ko-KR" sz="1000" b="0" spc="55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algn="ctr" fontAlgn="base">
                        <a:lnSpc>
                          <a:spcPct val="115000"/>
                        </a:lnSpc>
                      </a:pPr>
                      <a:r>
                        <a:rPr lang="ko-KR" altLang="en-US" sz="1000" b="0" spc="55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미탐</a:t>
                      </a:r>
                      <a:r>
                        <a:rPr lang="ko-KR" altLang="en-US" sz="1000" b="0" spc="55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존재</a:t>
                      </a:r>
                      <a:r>
                        <a:rPr lang="en-US" altLang="ko-KR" sz="1000" b="0" spc="55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spc="55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시그니처 업데이트 필요</a:t>
                      </a:r>
                      <a:endParaRPr lang="en-US" altLang="ko-KR" sz="1000" b="0" spc="55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  <a:defRPr/>
                      </a:pPr>
                      <a:r>
                        <a:rPr lang="ko-KR" altLang="en-US" sz="1000" b="0" spc="55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콘텐츠</a:t>
                      </a:r>
                      <a:r>
                        <a:rPr lang="en-US" altLang="ko-KR" sz="1000" b="0" spc="55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</a:t>
                      </a:r>
                      <a:r>
                        <a:rPr lang="ko-KR" altLang="en-US" sz="1000" b="0" spc="55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영상</a:t>
                      </a:r>
                      <a:r>
                        <a:rPr lang="en-US" altLang="ko-KR" sz="1000" b="0" spc="55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spc="55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이미지</a:t>
                      </a:r>
                      <a:r>
                        <a:rPr lang="en-US" altLang="ko-KR" sz="1000" b="0" spc="55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spc="55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텍스트</a:t>
                      </a:r>
                      <a:r>
                        <a:rPr lang="en-US" altLang="ko-KR" sz="1000" b="0" spc="55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</a:t>
                      </a:r>
                      <a:r>
                        <a:rPr lang="ko-KR" altLang="en-US" sz="1000" b="0" spc="55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등</a:t>
                      </a:r>
                      <a:r>
                        <a:rPr lang="en-US" altLang="ko-KR" sz="1000" b="0" spc="55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) </a:t>
                      </a:r>
                      <a:r>
                        <a:rPr lang="ko-KR" altLang="en-US" sz="1000" b="0" spc="55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차단 기능 없음</a:t>
                      </a:r>
                      <a:endParaRPr lang="en-US" altLang="ko-KR" sz="1000" b="0" spc="55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  <a:defRPr/>
                      </a:pPr>
                      <a:r>
                        <a:rPr lang="ko-KR" altLang="en-US" sz="1000" b="0" spc="55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미탐</a:t>
                      </a:r>
                      <a:r>
                        <a:rPr lang="ko-KR" altLang="en-US" sz="1000" b="0" spc="55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존재</a:t>
                      </a:r>
                      <a:r>
                        <a:rPr lang="en-US" altLang="ko-KR" sz="1000" b="0" spc="55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spc="55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시그니처 업데이트 필요</a:t>
                      </a:r>
                      <a:endParaRPr lang="en-US" altLang="ko-KR" sz="1000" b="0" spc="55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0290584"/>
                  </a:ext>
                </a:extLst>
              </a:tr>
              <a:tr h="3481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활용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실제 이용 화면을 분석하여 실시간 탐지 및 차단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개인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/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단체별 관리 정책 수립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연령별 관리 정책 수립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탐지</a:t>
                      </a:r>
                      <a:r>
                        <a:rPr lang="en-US" altLang="ko-KR" sz="1000" dirty="0">
                          <a:latin typeface="+mn-ea"/>
                        </a:rPr>
                        <a:t>‧</a:t>
                      </a:r>
                      <a:r>
                        <a:rPr lang="ko-KR" altLang="en-US" sz="1000" dirty="0">
                          <a:latin typeface="+mn-ea"/>
                        </a:rPr>
                        <a:t>차단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결과의 실시간 관리자 통보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29274" marR="29274" marT="29274" marB="2927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알려진 유해 사이트 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URL 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등 탐지</a:t>
                      </a:r>
                      <a:endParaRPr lang="ko-KR" altLang="ko-KR" sz="10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알려진 유해 사이트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URL 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등 탐지</a:t>
                      </a:r>
                      <a:endParaRPr lang="ko-KR" altLang="ko-KR" sz="10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algn="ctr" fontAlgn="base">
                        <a:lnSpc>
                          <a:spcPct val="115000"/>
                        </a:lnSpc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자녀 보호 및 관리</a:t>
                      </a:r>
                      <a:endParaRPr lang="ko-KR" altLang="ko-KR" sz="10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4020062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5B909980-A454-3767-C092-ADEC83394966}"/>
              </a:ext>
            </a:extLst>
          </p:cNvPr>
          <p:cNvSpPr txBox="1"/>
          <p:nvPr/>
        </p:nvSpPr>
        <p:spPr>
          <a:xfrm>
            <a:off x="3510210" y="3430241"/>
            <a:ext cx="6783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/>
              <a:t>미어캐치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B5E07B1A-1942-2552-F8D3-7F43A7D682B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16407" y="2705855"/>
            <a:ext cx="778197" cy="85519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A37710A-BB4B-BAD2-65BC-8925594A4676}"/>
              </a:ext>
            </a:extLst>
          </p:cNvPr>
          <p:cNvSpPr txBox="1"/>
          <p:nvPr/>
        </p:nvSpPr>
        <p:spPr>
          <a:xfrm>
            <a:off x="5863956" y="3430241"/>
            <a:ext cx="14830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/>
              <a:t>T</a:t>
            </a:r>
            <a:r>
              <a:rPr lang="ko-KR" altLang="en-US" sz="1100" dirty="0"/>
              <a:t>청소년유해차단 </a:t>
            </a:r>
            <a:r>
              <a:rPr lang="en-US" altLang="ko-KR" sz="1100" dirty="0"/>
              <a:t>v1.7</a:t>
            </a:r>
            <a:endParaRPr lang="ko-KR" altLang="en-US" sz="1100" dirty="0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BEBEB46F-3619-0B6A-7F65-D9A6E5D6403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27001" y="2730265"/>
            <a:ext cx="710248" cy="69997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E110134-FBB6-799E-DEEA-95D185899A65}"/>
              </a:ext>
            </a:extLst>
          </p:cNvPr>
          <p:cNvSpPr txBox="1"/>
          <p:nvPr/>
        </p:nvSpPr>
        <p:spPr>
          <a:xfrm>
            <a:off x="8870665" y="3420387"/>
            <a:ext cx="11160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/>
              <a:t>모바일펜스 </a:t>
            </a:r>
            <a:r>
              <a:rPr lang="en-US" altLang="ko-KR" sz="1100" dirty="0"/>
              <a:t>v4.0</a:t>
            </a:r>
            <a:endParaRPr lang="ko-KR" altLang="en-US" sz="1100" dirty="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31882AB9-820E-C72B-3A82-EF76A1D780BC}"/>
              </a:ext>
            </a:extLst>
          </p:cNvPr>
          <p:cNvSpPr/>
          <p:nvPr/>
        </p:nvSpPr>
        <p:spPr>
          <a:xfrm>
            <a:off x="7001538" y="3220711"/>
            <a:ext cx="169291" cy="1996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10" y="14882"/>
                </a:moveTo>
                <a:cubicBezTo>
                  <a:pt x="488" y="14882"/>
                  <a:pt x="488" y="14779"/>
                  <a:pt x="366" y="14779"/>
                </a:cubicBezTo>
                <a:cubicBezTo>
                  <a:pt x="366" y="14676"/>
                  <a:pt x="366" y="14676"/>
                  <a:pt x="366" y="14572"/>
                </a:cubicBezTo>
                <a:cubicBezTo>
                  <a:pt x="244" y="14572"/>
                  <a:pt x="244" y="14572"/>
                  <a:pt x="244" y="14572"/>
                </a:cubicBezTo>
                <a:cubicBezTo>
                  <a:pt x="244" y="14469"/>
                  <a:pt x="244" y="14469"/>
                  <a:pt x="244" y="14469"/>
                </a:cubicBezTo>
                <a:cubicBezTo>
                  <a:pt x="244" y="14469"/>
                  <a:pt x="244" y="14469"/>
                  <a:pt x="244" y="14469"/>
                </a:cubicBezTo>
                <a:cubicBezTo>
                  <a:pt x="244" y="14469"/>
                  <a:pt x="244" y="14469"/>
                  <a:pt x="244" y="14469"/>
                </a:cubicBezTo>
                <a:cubicBezTo>
                  <a:pt x="122" y="14366"/>
                  <a:pt x="122" y="14262"/>
                  <a:pt x="122" y="14159"/>
                </a:cubicBezTo>
                <a:cubicBezTo>
                  <a:pt x="0" y="13952"/>
                  <a:pt x="0" y="13849"/>
                  <a:pt x="0" y="13642"/>
                </a:cubicBezTo>
                <a:cubicBezTo>
                  <a:pt x="0" y="13435"/>
                  <a:pt x="0" y="13332"/>
                  <a:pt x="0" y="13125"/>
                </a:cubicBezTo>
                <a:cubicBezTo>
                  <a:pt x="0" y="12919"/>
                  <a:pt x="0" y="12815"/>
                  <a:pt x="0" y="12609"/>
                </a:cubicBezTo>
                <a:cubicBezTo>
                  <a:pt x="0" y="9301"/>
                  <a:pt x="0" y="9301"/>
                  <a:pt x="0" y="9301"/>
                </a:cubicBezTo>
                <a:cubicBezTo>
                  <a:pt x="0" y="9198"/>
                  <a:pt x="0" y="9095"/>
                  <a:pt x="0" y="8991"/>
                </a:cubicBezTo>
                <a:cubicBezTo>
                  <a:pt x="0" y="8888"/>
                  <a:pt x="0" y="8681"/>
                  <a:pt x="0" y="8578"/>
                </a:cubicBezTo>
                <a:cubicBezTo>
                  <a:pt x="0" y="8475"/>
                  <a:pt x="0" y="8371"/>
                  <a:pt x="0" y="8165"/>
                </a:cubicBezTo>
                <a:cubicBezTo>
                  <a:pt x="0" y="8061"/>
                  <a:pt x="122" y="8061"/>
                  <a:pt x="122" y="7958"/>
                </a:cubicBezTo>
                <a:cubicBezTo>
                  <a:pt x="122" y="7958"/>
                  <a:pt x="122" y="7958"/>
                  <a:pt x="122" y="7958"/>
                </a:cubicBezTo>
                <a:cubicBezTo>
                  <a:pt x="122" y="7958"/>
                  <a:pt x="122" y="7855"/>
                  <a:pt x="244" y="7751"/>
                </a:cubicBezTo>
                <a:cubicBezTo>
                  <a:pt x="244" y="7751"/>
                  <a:pt x="244" y="7751"/>
                  <a:pt x="244" y="7751"/>
                </a:cubicBezTo>
                <a:cubicBezTo>
                  <a:pt x="244" y="7751"/>
                  <a:pt x="244" y="7751"/>
                  <a:pt x="244" y="7751"/>
                </a:cubicBezTo>
                <a:cubicBezTo>
                  <a:pt x="244" y="7648"/>
                  <a:pt x="244" y="7648"/>
                  <a:pt x="244" y="7648"/>
                </a:cubicBezTo>
                <a:cubicBezTo>
                  <a:pt x="366" y="7648"/>
                  <a:pt x="366" y="7648"/>
                  <a:pt x="366" y="7648"/>
                </a:cubicBezTo>
                <a:cubicBezTo>
                  <a:pt x="366" y="7544"/>
                  <a:pt x="366" y="7544"/>
                  <a:pt x="366" y="7544"/>
                </a:cubicBezTo>
                <a:cubicBezTo>
                  <a:pt x="366" y="7544"/>
                  <a:pt x="366" y="7441"/>
                  <a:pt x="488" y="7441"/>
                </a:cubicBezTo>
                <a:cubicBezTo>
                  <a:pt x="488" y="7441"/>
                  <a:pt x="488" y="7441"/>
                  <a:pt x="488" y="7441"/>
                </a:cubicBezTo>
                <a:cubicBezTo>
                  <a:pt x="488" y="7338"/>
                  <a:pt x="610" y="7338"/>
                  <a:pt x="610" y="7338"/>
                </a:cubicBezTo>
                <a:cubicBezTo>
                  <a:pt x="610" y="7338"/>
                  <a:pt x="610" y="7234"/>
                  <a:pt x="732" y="7234"/>
                </a:cubicBezTo>
                <a:cubicBezTo>
                  <a:pt x="732" y="7234"/>
                  <a:pt x="732" y="7234"/>
                  <a:pt x="732" y="7234"/>
                </a:cubicBezTo>
                <a:cubicBezTo>
                  <a:pt x="732" y="7234"/>
                  <a:pt x="732" y="7234"/>
                  <a:pt x="732" y="7234"/>
                </a:cubicBezTo>
                <a:cubicBezTo>
                  <a:pt x="854" y="7234"/>
                  <a:pt x="854" y="7234"/>
                  <a:pt x="854" y="7234"/>
                </a:cubicBezTo>
                <a:cubicBezTo>
                  <a:pt x="854" y="7131"/>
                  <a:pt x="854" y="7131"/>
                  <a:pt x="854" y="7131"/>
                </a:cubicBezTo>
                <a:cubicBezTo>
                  <a:pt x="976" y="7131"/>
                  <a:pt x="976" y="7131"/>
                  <a:pt x="1098" y="7131"/>
                </a:cubicBezTo>
                <a:cubicBezTo>
                  <a:pt x="1098" y="7028"/>
                  <a:pt x="1098" y="7028"/>
                  <a:pt x="1098" y="7028"/>
                </a:cubicBezTo>
                <a:cubicBezTo>
                  <a:pt x="1098" y="7028"/>
                  <a:pt x="1220" y="7028"/>
                  <a:pt x="1220" y="7028"/>
                </a:cubicBezTo>
                <a:cubicBezTo>
                  <a:pt x="1342" y="7028"/>
                  <a:pt x="1342" y="7028"/>
                  <a:pt x="1464" y="7028"/>
                </a:cubicBezTo>
                <a:cubicBezTo>
                  <a:pt x="1464" y="7028"/>
                  <a:pt x="1464" y="7028"/>
                  <a:pt x="1586" y="7028"/>
                </a:cubicBezTo>
                <a:cubicBezTo>
                  <a:pt x="1708" y="6924"/>
                  <a:pt x="1708" y="6924"/>
                  <a:pt x="1831" y="7028"/>
                </a:cubicBezTo>
                <a:cubicBezTo>
                  <a:pt x="1831" y="7028"/>
                  <a:pt x="1831" y="7028"/>
                  <a:pt x="1831" y="7028"/>
                </a:cubicBezTo>
                <a:cubicBezTo>
                  <a:pt x="1953" y="7028"/>
                  <a:pt x="1953" y="7028"/>
                  <a:pt x="2075" y="7028"/>
                </a:cubicBezTo>
                <a:cubicBezTo>
                  <a:pt x="2197" y="7028"/>
                  <a:pt x="2197" y="7028"/>
                  <a:pt x="2319" y="7131"/>
                </a:cubicBezTo>
                <a:cubicBezTo>
                  <a:pt x="2319" y="7131"/>
                  <a:pt x="2319" y="7131"/>
                  <a:pt x="2319" y="7131"/>
                </a:cubicBezTo>
                <a:cubicBezTo>
                  <a:pt x="2319" y="7131"/>
                  <a:pt x="2319" y="7131"/>
                  <a:pt x="2319" y="7131"/>
                </a:cubicBezTo>
                <a:cubicBezTo>
                  <a:pt x="2441" y="7131"/>
                  <a:pt x="2441" y="7131"/>
                  <a:pt x="2441" y="7131"/>
                </a:cubicBezTo>
                <a:cubicBezTo>
                  <a:pt x="2441" y="7234"/>
                  <a:pt x="2441" y="7234"/>
                  <a:pt x="2441" y="7234"/>
                </a:cubicBezTo>
                <a:cubicBezTo>
                  <a:pt x="2441" y="7234"/>
                  <a:pt x="2441" y="7234"/>
                  <a:pt x="2441" y="7234"/>
                </a:cubicBezTo>
                <a:cubicBezTo>
                  <a:pt x="2441" y="7234"/>
                  <a:pt x="2441" y="7234"/>
                  <a:pt x="2441" y="7234"/>
                </a:cubicBezTo>
                <a:cubicBezTo>
                  <a:pt x="2563" y="7234"/>
                  <a:pt x="2563" y="7234"/>
                  <a:pt x="2563" y="7234"/>
                </a:cubicBezTo>
                <a:cubicBezTo>
                  <a:pt x="2563" y="7234"/>
                  <a:pt x="2563" y="7234"/>
                  <a:pt x="2563" y="7234"/>
                </a:cubicBezTo>
                <a:cubicBezTo>
                  <a:pt x="2563" y="7338"/>
                  <a:pt x="2685" y="7338"/>
                  <a:pt x="2685" y="7338"/>
                </a:cubicBezTo>
                <a:cubicBezTo>
                  <a:pt x="2685" y="7338"/>
                  <a:pt x="2685" y="7338"/>
                  <a:pt x="2685" y="7338"/>
                </a:cubicBezTo>
                <a:cubicBezTo>
                  <a:pt x="2685" y="7338"/>
                  <a:pt x="2685" y="7338"/>
                  <a:pt x="2807" y="7338"/>
                </a:cubicBezTo>
                <a:cubicBezTo>
                  <a:pt x="2807" y="7441"/>
                  <a:pt x="2807" y="7441"/>
                  <a:pt x="2807" y="7441"/>
                </a:cubicBezTo>
                <a:cubicBezTo>
                  <a:pt x="2807" y="7441"/>
                  <a:pt x="2929" y="7544"/>
                  <a:pt x="2929" y="7544"/>
                </a:cubicBezTo>
                <a:cubicBezTo>
                  <a:pt x="2929" y="7544"/>
                  <a:pt x="2929" y="7544"/>
                  <a:pt x="2929" y="7544"/>
                </a:cubicBezTo>
                <a:cubicBezTo>
                  <a:pt x="2929" y="7648"/>
                  <a:pt x="2929" y="7648"/>
                  <a:pt x="2929" y="7648"/>
                </a:cubicBezTo>
                <a:cubicBezTo>
                  <a:pt x="3173" y="7855"/>
                  <a:pt x="3173" y="8165"/>
                  <a:pt x="3173" y="8475"/>
                </a:cubicBezTo>
                <a:cubicBezTo>
                  <a:pt x="3173" y="8785"/>
                  <a:pt x="3173" y="9095"/>
                  <a:pt x="3173" y="9405"/>
                </a:cubicBezTo>
                <a:cubicBezTo>
                  <a:pt x="3173" y="12919"/>
                  <a:pt x="3173" y="12919"/>
                  <a:pt x="3173" y="12919"/>
                </a:cubicBezTo>
                <a:cubicBezTo>
                  <a:pt x="3173" y="14159"/>
                  <a:pt x="3173" y="14159"/>
                  <a:pt x="3173" y="14159"/>
                </a:cubicBezTo>
                <a:cubicBezTo>
                  <a:pt x="3173" y="14159"/>
                  <a:pt x="3173" y="14159"/>
                  <a:pt x="3173" y="14159"/>
                </a:cubicBezTo>
                <a:cubicBezTo>
                  <a:pt x="3173" y="14262"/>
                  <a:pt x="3173" y="14262"/>
                  <a:pt x="3173" y="14262"/>
                </a:cubicBezTo>
                <a:cubicBezTo>
                  <a:pt x="3173" y="14262"/>
                  <a:pt x="3173" y="14262"/>
                  <a:pt x="3173" y="14262"/>
                </a:cubicBezTo>
                <a:cubicBezTo>
                  <a:pt x="3173" y="14366"/>
                  <a:pt x="3173" y="14366"/>
                  <a:pt x="3173" y="14366"/>
                </a:cubicBezTo>
                <a:cubicBezTo>
                  <a:pt x="3051" y="14366"/>
                  <a:pt x="3051" y="14366"/>
                  <a:pt x="3051" y="14366"/>
                </a:cubicBezTo>
                <a:cubicBezTo>
                  <a:pt x="3051" y="14366"/>
                  <a:pt x="3051" y="14469"/>
                  <a:pt x="3051" y="14469"/>
                </a:cubicBezTo>
                <a:cubicBezTo>
                  <a:pt x="3051" y="14469"/>
                  <a:pt x="3051" y="14572"/>
                  <a:pt x="2929" y="14572"/>
                </a:cubicBezTo>
                <a:cubicBezTo>
                  <a:pt x="2929" y="14572"/>
                  <a:pt x="2929" y="14572"/>
                  <a:pt x="2929" y="14572"/>
                </a:cubicBezTo>
                <a:cubicBezTo>
                  <a:pt x="2929" y="14676"/>
                  <a:pt x="2929" y="14676"/>
                  <a:pt x="2929" y="14676"/>
                </a:cubicBezTo>
                <a:cubicBezTo>
                  <a:pt x="2929" y="14676"/>
                  <a:pt x="2929" y="14676"/>
                  <a:pt x="2929" y="14676"/>
                </a:cubicBezTo>
                <a:cubicBezTo>
                  <a:pt x="2929" y="14676"/>
                  <a:pt x="2929" y="14676"/>
                  <a:pt x="2807" y="14676"/>
                </a:cubicBezTo>
                <a:cubicBezTo>
                  <a:pt x="2807" y="14779"/>
                  <a:pt x="2807" y="14779"/>
                  <a:pt x="2807" y="14779"/>
                </a:cubicBezTo>
                <a:cubicBezTo>
                  <a:pt x="2685" y="14882"/>
                  <a:pt x="2685" y="14882"/>
                  <a:pt x="2685" y="14882"/>
                </a:cubicBezTo>
                <a:cubicBezTo>
                  <a:pt x="2685" y="14882"/>
                  <a:pt x="2685" y="14882"/>
                  <a:pt x="2685" y="14882"/>
                </a:cubicBezTo>
                <a:cubicBezTo>
                  <a:pt x="2563" y="14882"/>
                  <a:pt x="2563" y="14882"/>
                  <a:pt x="2563" y="14882"/>
                </a:cubicBezTo>
                <a:cubicBezTo>
                  <a:pt x="2441" y="14986"/>
                  <a:pt x="2441" y="14986"/>
                  <a:pt x="2441" y="14986"/>
                </a:cubicBezTo>
                <a:cubicBezTo>
                  <a:pt x="2319" y="15089"/>
                  <a:pt x="2197" y="15192"/>
                  <a:pt x="1953" y="15192"/>
                </a:cubicBezTo>
                <a:cubicBezTo>
                  <a:pt x="1708" y="15192"/>
                  <a:pt x="1464" y="15192"/>
                  <a:pt x="1342" y="15192"/>
                </a:cubicBezTo>
                <a:cubicBezTo>
                  <a:pt x="1098" y="15192"/>
                  <a:pt x="1098" y="15192"/>
                  <a:pt x="1098" y="15192"/>
                </a:cubicBezTo>
                <a:cubicBezTo>
                  <a:pt x="1098" y="15089"/>
                  <a:pt x="1098" y="15089"/>
                  <a:pt x="1098" y="15089"/>
                </a:cubicBezTo>
                <a:cubicBezTo>
                  <a:pt x="976" y="15089"/>
                  <a:pt x="976" y="15089"/>
                  <a:pt x="976" y="15089"/>
                </a:cubicBezTo>
                <a:cubicBezTo>
                  <a:pt x="976" y="15089"/>
                  <a:pt x="976" y="15089"/>
                  <a:pt x="976" y="15089"/>
                </a:cubicBezTo>
                <a:cubicBezTo>
                  <a:pt x="854" y="15089"/>
                  <a:pt x="854" y="15089"/>
                  <a:pt x="732" y="14986"/>
                </a:cubicBezTo>
                <a:cubicBezTo>
                  <a:pt x="732" y="14986"/>
                  <a:pt x="732" y="14986"/>
                  <a:pt x="732" y="14986"/>
                </a:cubicBezTo>
                <a:cubicBezTo>
                  <a:pt x="732" y="14986"/>
                  <a:pt x="732" y="14986"/>
                  <a:pt x="732" y="14986"/>
                </a:cubicBezTo>
                <a:cubicBezTo>
                  <a:pt x="732" y="14986"/>
                  <a:pt x="610" y="14986"/>
                  <a:pt x="610" y="14882"/>
                </a:cubicBezTo>
                <a:close/>
                <a:moveTo>
                  <a:pt x="8054" y="1757"/>
                </a:moveTo>
                <a:cubicBezTo>
                  <a:pt x="8176" y="1654"/>
                  <a:pt x="8298" y="1654"/>
                  <a:pt x="8420" y="1550"/>
                </a:cubicBezTo>
                <a:cubicBezTo>
                  <a:pt x="8664" y="1550"/>
                  <a:pt x="8664" y="1550"/>
                  <a:pt x="8664" y="1550"/>
                </a:cubicBezTo>
                <a:cubicBezTo>
                  <a:pt x="8664" y="1550"/>
                  <a:pt x="8664" y="1550"/>
                  <a:pt x="8664" y="1550"/>
                </a:cubicBezTo>
                <a:cubicBezTo>
                  <a:pt x="8786" y="1550"/>
                  <a:pt x="8786" y="1550"/>
                  <a:pt x="8786" y="1550"/>
                </a:cubicBezTo>
                <a:cubicBezTo>
                  <a:pt x="8786" y="1447"/>
                  <a:pt x="8786" y="1447"/>
                  <a:pt x="8786" y="1447"/>
                </a:cubicBezTo>
                <a:cubicBezTo>
                  <a:pt x="8908" y="1447"/>
                  <a:pt x="8908" y="1447"/>
                  <a:pt x="8908" y="1447"/>
                </a:cubicBezTo>
                <a:cubicBezTo>
                  <a:pt x="8908" y="1447"/>
                  <a:pt x="8908" y="1447"/>
                  <a:pt x="8908" y="1447"/>
                </a:cubicBezTo>
                <a:cubicBezTo>
                  <a:pt x="9153" y="1447"/>
                  <a:pt x="9153" y="1447"/>
                  <a:pt x="9153" y="1447"/>
                </a:cubicBezTo>
                <a:cubicBezTo>
                  <a:pt x="9153" y="1447"/>
                  <a:pt x="9153" y="1447"/>
                  <a:pt x="9153" y="1447"/>
                </a:cubicBezTo>
                <a:cubicBezTo>
                  <a:pt x="9397" y="1447"/>
                  <a:pt x="9397" y="1447"/>
                  <a:pt x="9397" y="1447"/>
                </a:cubicBezTo>
                <a:cubicBezTo>
                  <a:pt x="9397" y="1344"/>
                  <a:pt x="9397" y="1344"/>
                  <a:pt x="9397" y="1344"/>
                </a:cubicBezTo>
                <a:cubicBezTo>
                  <a:pt x="9519" y="1344"/>
                  <a:pt x="9519" y="1344"/>
                  <a:pt x="9519" y="1344"/>
                </a:cubicBezTo>
                <a:cubicBezTo>
                  <a:pt x="9519" y="1344"/>
                  <a:pt x="9519" y="1344"/>
                  <a:pt x="9519" y="1344"/>
                </a:cubicBezTo>
                <a:cubicBezTo>
                  <a:pt x="10251" y="1344"/>
                  <a:pt x="10251" y="1344"/>
                  <a:pt x="10251" y="1344"/>
                </a:cubicBezTo>
                <a:cubicBezTo>
                  <a:pt x="10251" y="1240"/>
                  <a:pt x="10251" y="1240"/>
                  <a:pt x="10251" y="1240"/>
                </a:cubicBezTo>
                <a:cubicBezTo>
                  <a:pt x="10251" y="1240"/>
                  <a:pt x="10373" y="1240"/>
                  <a:pt x="10495" y="1240"/>
                </a:cubicBezTo>
                <a:cubicBezTo>
                  <a:pt x="10617" y="1240"/>
                  <a:pt x="10739" y="1240"/>
                  <a:pt x="10861" y="1240"/>
                </a:cubicBezTo>
                <a:cubicBezTo>
                  <a:pt x="10983" y="1240"/>
                  <a:pt x="11105" y="1240"/>
                  <a:pt x="11227" y="1344"/>
                </a:cubicBezTo>
                <a:cubicBezTo>
                  <a:pt x="11349" y="1344"/>
                  <a:pt x="11349" y="1344"/>
                  <a:pt x="11471" y="1344"/>
                </a:cubicBezTo>
                <a:cubicBezTo>
                  <a:pt x="11837" y="1344"/>
                  <a:pt x="11837" y="1344"/>
                  <a:pt x="11837" y="1344"/>
                </a:cubicBezTo>
                <a:cubicBezTo>
                  <a:pt x="11837" y="1344"/>
                  <a:pt x="11837" y="1344"/>
                  <a:pt x="11837" y="1344"/>
                </a:cubicBezTo>
                <a:cubicBezTo>
                  <a:pt x="12081" y="1344"/>
                  <a:pt x="12081" y="1344"/>
                  <a:pt x="12081" y="1344"/>
                </a:cubicBezTo>
                <a:cubicBezTo>
                  <a:pt x="12081" y="1344"/>
                  <a:pt x="12081" y="1344"/>
                  <a:pt x="12081" y="1344"/>
                </a:cubicBezTo>
                <a:cubicBezTo>
                  <a:pt x="12325" y="1344"/>
                  <a:pt x="12325" y="1344"/>
                  <a:pt x="12325" y="1344"/>
                </a:cubicBezTo>
                <a:cubicBezTo>
                  <a:pt x="12325" y="1447"/>
                  <a:pt x="12325" y="1447"/>
                  <a:pt x="12325" y="1447"/>
                </a:cubicBezTo>
                <a:cubicBezTo>
                  <a:pt x="12569" y="1447"/>
                  <a:pt x="12569" y="1447"/>
                  <a:pt x="12569" y="1447"/>
                </a:cubicBezTo>
                <a:cubicBezTo>
                  <a:pt x="12814" y="1550"/>
                  <a:pt x="12936" y="1550"/>
                  <a:pt x="13180" y="1654"/>
                </a:cubicBezTo>
                <a:cubicBezTo>
                  <a:pt x="13424" y="1654"/>
                  <a:pt x="13668" y="1757"/>
                  <a:pt x="13912" y="1860"/>
                </a:cubicBezTo>
                <a:cubicBezTo>
                  <a:pt x="13912" y="1757"/>
                  <a:pt x="13912" y="1757"/>
                  <a:pt x="13912" y="1757"/>
                </a:cubicBezTo>
                <a:cubicBezTo>
                  <a:pt x="13912" y="1757"/>
                  <a:pt x="14034" y="1757"/>
                  <a:pt x="14034" y="1757"/>
                </a:cubicBezTo>
                <a:cubicBezTo>
                  <a:pt x="14034" y="1654"/>
                  <a:pt x="14034" y="1654"/>
                  <a:pt x="14034" y="1654"/>
                </a:cubicBezTo>
                <a:cubicBezTo>
                  <a:pt x="14034" y="1654"/>
                  <a:pt x="14034" y="1654"/>
                  <a:pt x="14034" y="1654"/>
                </a:cubicBezTo>
                <a:cubicBezTo>
                  <a:pt x="14034" y="1654"/>
                  <a:pt x="14034" y="1654"/>
                  <a:pt x="14034" y="1654"/>
                </a:cubicBezTo>
                <a:cubicBezTo>
                  <a:pt x="14034" y="1550"/>
                  <a:pt x="14156" y="1550"/>
                  <a:pt x="14156" y="1550"/>
                </a:cubicBezTo>
                <a:cubicBezTo>
                  <a:pt x="14156" y="1447"/>
                  <a:pt x="14156" y="1447"/>
                  <a:pt x="14156" y="1447"/>
                </a:cubicBezTo>
                <a:cubicBezTo>
                  <a:pt x="14156" y="1447"/>
                  <a:pt x="14156" y="1447"/>
                  <a:pt x="14156" y="1447"/>
                </a:cubicBezTo>
                <a:cubicBezTo>
                  <a:pt x="14156" y="1344"/>
                  <a:pt x="14156" y="1344"/>
                  <a:pt x="14156" y="1344"/>
                </a:cubicBezTo>
                <a:cubicBezTo>
                  <a:pt x="14278" y="1344"/>
                  <a:pt x="14278" y="1344"/>
                  <a:pt x="14278" y="1344"/>
                </a:cubicBezTo>
                <a:cubicBezTo>
                  <a:pt x="14278" y="1240"/>
                  <a:pt x="14278" y="1240"/>
                  <a:pt x="14278" y="1240"/>
                </a:cubicBezTo>
                <a:cubicBezTo>
                  <a:pt x="14278" y="1240"/>
                  <a:pt x="14278" y="1240"/>
                  <a:pt x="14278" y="1240"/>
                </a:cubicBezTo>
                <a:cubicBezTo>
                  <a:pt x="14278" y="1240"/>
                  <a:pt x="14278" y="1137"/>
                  <a:pt x="14278" y="1137"/>
                </a:cubicBezTo>
                <a:cubicBezTo>
                  <a:pt x="14400" y="1137"/>
                  <a:pt x="14400" y="1137"/>
                  <a:pt x="14400" y="1137"/>
                </a:cubicBezTo>
                <a:cubicBezTo>
                  <a:pt x="14400" y="1033"/>
                  <a:pt x="14400" y="1033"/>
                  <a:pt x="14400" y="1033"/>
                </a:cubicBezTo>
                <a:cubicBezTo>
                  <a:pt x="14400" y="1033"/>
                  <a:pt x="14400" y="1033"/>
                  <a:pt x="14400" y="1033"/>
                </a:cubicBezTo>
                <a:cubicBezTo>
                  <a:pt x="14400" y="930"/>
                  <a:pt x="14400" y="930"/>
                  <a:pt x="14400" y="930"/>
                </a:cubicBezTo>
                <a:cubicBezTo>
                  <a:pt x="14522" y="930"/>
                  <a:pt x="14522" y="930"/>
                  <a:pt x="14522" y="930"/>
                </a:cubicBezTo>
                <a:cubicBezTo>
                  <a:pt x="14522" y="827"/>
                  <a:pt x="14522" y="827"/>
                  <a:pt x="14522" y="827"/>
                </a:cubicBezTo>
                <a:cubicBezTo>
                  <a:pt x="14522" y="827"/>
                  <a:pt x="14522" y="827"/>
                  <a:pt x="14522" y="827"/>
                </a:cubicBezTo>
                <a:cubicBezTo>
                  <a:pt x="14522" y="827"/>
                  <a:pt x="14644" y="827"/>
                  <a:pt x="14644" y="827"/>
                </a:cubicBezTo>
                <a:cubicBezTo>
                  <a:pt x="14644" y="723"/>
                  <a:pt x="14644" y="723"/>
                  <a:pt x="14644" y="723"/>
                </a:cubicBezTo>
                <a:cubicBezTo>
                  <a:pt x="14644" y="620"/>
                  <a:pt x="14644" y="620"/>
                  <a:pt x="14644" y="620"/>
                </a:cubicBezTo>
                <a:cubicBezTo>
                  <a:pt x="14644" y="620"/>
                  <a:pt x="14644" y="620"/>
                  <a:pt x="14644" y="620"/>
                </a:cubicBezTo>
                <a:cubicBezTo>
                  <a:pt x="14766" y="620"/>
                  <a:pt x="14766" y="620"/>
                  <a:pt x="14766" y="620"/>
                </a:cubicBezTo>
                <a:cubicBezTo>
                  <a:pt x="14766" y="517"/>
                  <a:pt x="14766" y="517"/>
                  <a:pt x="14766" y="517"/>
                </a:cubicBezTo>
                <a:cubicBezTo>
                  <a:pt x="14766" y="517"/>
                  <a:pt x="14766" y="517"/>
                  <a:pt x="14766" y="517"/>
                </a:cubicBezTo>
                <a:cubicBezTo>
                  <a:pt x="14766" y="413"/>
                  <a:pt x="14766" y="413"/>
                  <a:pt x="14766" y="413"/>
                </a:cubicBezTo>
                <a:cubicBezTo>
                  <a:pt x="14888" y="310"/>
                  <a:pt x="14888" y="310"/>
                  <a:pt x="14888" y="207"/>
                </a:cubicBezTo>
                <a:cubicBezTo>
                  <a:pt x="15010" y="207"/>
                  <a:pt x="15010" y="103"/>
                  <a:pt x="15132" y="0"/>
                </a:cubicBezTo>
                <a:cubicBezTo>
                  <a:pt x="15132" y="0"/>
                  <a:pt x="15132" y="0"/>
                  <a:pt x="15132" y="0"/>
                </a:cubicBezTo>
                <a:cubicBezTo>
                  <a:pt x="15132" y="0"/>
                  <a:pt x="15132" y="0"/>
                  <a:pt x="15132" y="0"/>
                </a:cubicBezTo>
                <a:cubicBezTo>
                  <a:pt x="15254" y="0"/>
                  <a:pt x="15254" y="0"/>
                  <a:pt x="15254" y="0"/>
                </a:cubicBezTo>
                <a:cubicBezTo>
                  <a:pt x="15376" y="103"/>
                  <a:pt x="15376" y="103"/>
                  <a:pt x="15376" y="103"/>
                </a:cubicBezTo>
                <a:cubicBezTo>
                  <a:pt x="15376" y="103"/>
                  <a:pt x="15376" y="207"/>
                  <a:pt x="15376" y="310"/>
                </a:cubicBezTo>
                <a:cubicBezTo>
                  <a:pt x="15376" y="310"/>
                  <a:pt x="15254" y="413"/>
                  <a:pt x="15254" y="517"/>
                </a:cubicBezTo>
                <a:cubicBezTo>
                  <a:pt x="15254" y="620"/>
                  <a:pt x="15132" y="723"/>
                  <a:pt x="15132" y="723"/>
                </a:cubicBezTo>
                <a:cubicBezTo>
                  <a:pt x="15010" y="827"/>
                  <a:pt x="15010" y="827"/>
                  <a:pt x="15010" y="827"/>
                </a:cubicBezTo>
                <a:cubicBezTo>
                  <a:pt x="15010" y="827"/>
                  <a:pt x="15010" y="827"/>
                  <a:pt x="15010" y="827"/>
                </a:cubicBezTo>
                <a:cubicBezTo>
                  <a:pt x="15010" y="827"/>
                  <a:pt x="15010" y="827"/>
                  <a:pt x="15010" y="827"/>
                </a:cubicBezTo>
                <a:cubicBezTo>
                  <a:pt x="15010" y="930"/>
                  <a:pt x="15010" y="930"/>
                  <a:pt x="15010" y="930"/>
                </a:cubicBezTo>
                <a:cubicBezTo>
                  <a:pt x="15010" y="930"/>
                  <a:pt x="15010" y="930"/>
                  <a:pt x="15010" y="930"/>
                </a:cubicBezTo>
                <a:cubicBezTo>
                  <a:pt x="15010" y="1033"/>
                  <a:pt x="15010" y="1033"/>
                  <a:pt x="15010" y="1033"/>
                </a:cubicBezTo>
                <a:cubicBezTo>
                  <a:pt x="14888" y="1033"/>
                  <a:pt x="14888" y="1033"/>
                  <a:pt x="14888" y="1033"/>
                </a:cubicBezTo>
                <a:cubicBezTo>
                  <a:pt x="14888" y="1137"/>
                  <a:pt x="14888" y="1137"/>
                  <a:pt x="14888" y="1137"/>
                </a:cubicBezTo>
                <a:cubicBezTo>
                  <a:pt x="14766" y="1137"/>
                  <a:pt x="14766" y="1137"/>
                  <a:pt x="14766" y="1137"/>
                </a:cubicBezTo>
                <a:cubicBezTo>
                  <a:pt x="14766" y="1240"/>
                  <a:pt x="14766" y="1240"/>
                  <a:pt x="14766" y="1240"/>
                </a:cubicBezTo>
                <a:cubicBezTo>
                  <a:pt x="14766" y="1240"/>
                  <a:pt x="14766" y="1344"/>
                  <a:pt x="14766" y="1344"/>
                </a:cubicBezTo>
                <a:cubicBezTo>
                  <a:pt x="14644" y="1344"/>
                  <a:pt x="14644" y="1344"/>
                  <a:pt x="14644" y="1344"/>
                </a:cubicBezTo>
                <a:cubicBezTo>
                  <a:pt x="14644" y="1447"/>
                  <a:pt x="14644" y="1447"/>
                  <a:pt x="14644" y="1447"/>
                </a:cubicBezTo>
                <a:cubicBezTo>
                  <a:pt x="14522" y="1447"/>
                  <a:pt x="14522" y="1447"/>
                  <a:pt x="14522" y="1447"/>
                </a:cubicBezTo>
                <a:cubicBezTo>
                  <a:pt x="14522" y="1550"/>
                  <a:pt x="14522" y="1654"/>
                  <a:pt x="14522" y="1654"/>
                </a:cubicBezTo>
                <a:cubicBezTo>
                  <a:pt x="14522" y="1757"/>
                  <a:pt x="14400" y="1757"/>
                  <a:pt x="14400" y="1757"/>
                </a:cubicBezTo>
                <a:cubicBezTo>
                  <a:pt x="14400" y="1860"/>
                  <a:pt x="14278" y="1964"/>
                  <a:pt x="14278" y="2067"/>
                </a:cubicBezTo>
                <a:cubicBezTo>
                  <a:pt x="14400" y="2067"/>
                  <a:pt x="14522" y="2067"/>
                  <a:pt x="14522" y="2067"/>
                </a:cubicBezTo>
                <a:cubicBezTo>
                  <a:pt x="14522" y="2067"/>
                  <a:pt x="14644" y="2170"/>
                  <a:pt x="14644" y="2170"/>
                </a:cubicBezTo>
                <a:cubicBezTo>
                  <a:pt x="14766" y="2170"/>
                  <a:pt x="14766" y="2170"/>
                  <a:pt x="14766" y="2170"/>
                </a:cubicBezTo>
                <a:cubicBezTo>
                  <a:pt x="14766" y="2170"/>
                  <a:pt x="14766" y="2170"/>
                  <a:pt x="14766" y="2274"/>
                </a:cubicBezTo>
                <a:cubicBezTo>
                  <a:pt x="14888" y="2274"/>
                  <a:pt x="14888" y="2274"/>
                  <a:pt x="14888" y="2274"/>
                </a:cubicBezTo>
                <a:cubicBezTo>
                  <a:pt x="14888" y="2274"/>
                  <a:pt x="14888" y="2274"/>
                  <a:pt x="14888" y="2274"/>
                </a:cubicBezTo>
                <a:cubicBezTo>
                  <a:pt x="15010" y="2274"/>
                  <a:pt x="15010" y="2274"/>
                  <a:pt x="15010" y="2274"/>
                </a:cubicBezTo>
                <a:cubicBezTo>
                  <a:pt x="15010" y="2377"/>
                  <a:pt x="15010" y="2377"/>
                  <a:pt x="15132" y="2377"/>
                </a:cubicBezTo>
                <a:cubicBezTo>
                  <a:pt x="15132" y="2377"/>
                  <a:pt x="15132" y="2377"/>
                  <a:pt x="15132" y="2377"/>
                </a:cubicBezTo>
                <a:cubicBezTo>
                  <a:pt x="15132" y="2480"/>
                  <a:pt x="15254" y="2480"/>
                  <a:pt x="15254" y="2480"/>
                </a:cubicBezTo>
                <a:cubicBezTo>
                  <a:pt x="15254" y="2480"/>
                  <a:pt x="15254" y="2480"/>
                  <a:pt x="15254" y="2480"/>
                </a:cubicBezTo>
                <a:cubicBezTo>
                  <a:pt x="15376" y="2480"/>
                  <a:pt x="15376" y="2480"/>
                  <a:pt x="15376" y="2480"/>
                </a:cubicBezTo>
                <a:cubicBezTo>
                  <a:pt x="15376" y="2584"/>
                  <a:pt x="15376" y="2584"/>
                  <a:pt x="15376" y="2584"/>
                </a:cubicBezTo>
                <a:cubicBezTo>
                  <a:pt x="15376" y="2584"/>
                  <a:pt x="15376" y="2584"/>
                  <a:pt x="15376" y="2584"/>
                </a:cubicBezTo>
                <a:cubicBezTo>
                  <a:pt x="15498" y="2584"/>
                  <a:pt x="15498" y="2584"/>
                  <a:pt x="15498" y="2584"/>
                </a:cubicBezTo>
                <a:cubicBezTo>
                  <a:pt x="15498" y="2687"/>
                  <a:pt x="15498" y="2687"/>
                  <a:pt x="15620" y="2687"/>
                </a:cubicBezTo>
                <a:cubicBezTo>
                  <a:pt x="15620" y="2790"/>
                  <a:pt x="15620" y="2790"/>
                  <a:pt x="15620" y="2790"/>
                </a:cubicBezTo>
                <a:cubicBezTo>
                  <a:pt x="15742" y="2790"/>
                  <a:pt x="15742" y="2790"/>
                  <a:pt x="15742" y="2790"/>
                </a:cubicBezTo>
                <a:cubicBezTo>
                  <a:pt x="15742" y="2894"/>
                  <a:pt x="15742" y="2894"/>
                  <a:pt x="15742" y="2894"/>
                </a:cubicBezTo>
                <a:cubicBezTo>
                  <a:pt x="15864" y="2894"/>
                  <a:pt x="15864" y="2997"/>
                  <a:pt x="15986" y="2997"/>
                </a:cubicBezTo>
                <a:cubicBezTo>
                  <a:pt x="15986" y="3100"/>
                  <a:pt x="16108" y="3100"/>
                  <a:pt x="16108" y="3100"/>
                </a:cubicBezTo>
                <a:cubicBezTo>
                  <a:pt x="16108" y="3204"/>
                  <a:pt x="16108" y="3204"/>
                  <a:pt x="16108" y="3204"/>
                </a:cubicBezTo>
                <a:cubicBezTo>
                  <a:pt x="16353" y="3307"/>
                  <a:pt x="16353" y="3307"/>
                  <a:pt x="16353" y="3307"/>
                </a:cubicBezTo>
                <a:cubicBezTo>
                  <a:pt x="16353" y="3411"/>
                  <a:pt x="16353" y="3411"/>
                  <a:pt x="16353" y="3411"/>
                </a:cubicBezTo>
                <a:cubicBezTo>
                  <a:pt x="16353" y="3411"/>
                  <a:pt x="16475" y="3411"/>
                  <a:pt x="16475" y="3514"/>
                </a:cubicBezTo>
                <a:cubicBezTo>
                  <a:pt x="16475" y="3514"/>
                  <a:pt x="16597" y="3514"/>
                  <a:pt x="16597" y="3514"/>
                </a:cubicBezTo>
                <a:cubicBezTo>
                  <a:pt x="16597" y="3617"/>
                  <a:pt x="16597" y="3617"/>
                  <a:pt x="16597" y="3617"/>
                </a:cubicBezTo>
                <a:cubicBezTo>
                  <a:pt x="16719" y="3721"/>
                  <a:pt x="16719" y="3721"/>
                  <a:pt x="16719" y="3721"/>
                </a:cubicBezTo>
                <a:cubicBezTo>
                  <a:pt x="16719" y="3721"/>
                  <a:pt x="16719" y="3721"/>
                  <a:pt x="16719" y="3721"/>
                </a:cubicBezTo>
                <a:cubicBezTo>
                  <a:pt x="16719" y="3824"/>
                  <a:pt x="16719" y="3824"/>
                  <a:pt x="16841" y="3824"/>
                </a:cubicBezTo>
                <a:cubicBezTo>
                  <a:pt x="16841" y="3824"/>
                  <a:pt x="16841" y="3824"/>
                  <a:pt x="16841" y="3824"/>
                </a:cubicBezTo>
                <a:cubicBezTo>
                  <a:pt x="16841" y="3927"/>
                  <a:pt x="16841" y="3927"/>
                  <a:pt x="16841" y="3927"/>
                </a:cubicBezTo>
                <a:cubicBezTo>
                  <a:pt x="16841" y="3927"/>
                  <a:pt x="16841" y="3927"/>
                  <a:pt x="16963" y="3927"/>
                </a:cubicBezTo>
                <a:cubicBezTo>
                  <a:pt x="16963" y="4134"/>
                  <a:pt x="16963" y="4134"/>
                  <a:pt x="16963" y="4134"/>
                </a:cubicBezTo>
                <a:cubicBezTo>
                  <a:pt x="16963" y="4134"/>
                  <a:pt x="16963" y="4134"/>
                  <a:pt x="16963" y="4134"/>
                </a:cubicBezTo>
                <a:cubicBezTo>
                  <a:pt x="16963" y="4134"/>
                  <a:pt x="16963" y="4134"/>
                  <a:pt x="17085" y="4134"/>
                </a:cubicBezTo>
                <a:cubicBezTo>
                  <a:pt x="17085" y="4237"/>
                  <a:pt x="17085" y="4237"/>
                  <a:pt x="17085" y="4237"/>
                </a:cubicBezTo>
                <a:cubicBezTo>
                  <a:pt x="17085" y="4237"/>
                  <a:pt x="17207" y="4341"/>
                  <a:pt x="17207" y="4341"/>
                </a:cubicBezTo>
                <a:cubicBezTo>
                  <a:pt x="17207" y="4444"/>
                  <a:pt x="17207" y="4444"/>
                  <a:pt x="17207" y="4444"/>
                </a:cubicBezTo>
                <a:cubicBezTo>
                  <a:pt x="17207" y="4444"/>
                  <a:pt x="17207" y="4444"/>
                  <a:pt x="17329" y="4547"/>
                </a:cubicBezTo>
                <a:cubicBezTo>
                  <a:pt x="17329" y="4651"/>
                  <a:pt x="17329" y="4651"/>
                  <a:pt x="17329" y="4651"/>
                </a:cubicBezTo>
                <a:cubicBezTo>
                  <a:pt x="17329" y="4651"/>
                  <a:pt x="17329" y="4651"/>
                  <a:pt x="17329" y="4651"/>
                </a:cubicBezTo>
                <a:cubicBezTo>
                  <a:pt x="17329" y="4651"/>
                  <a:pt x="17329" y="4651"/>
                  <a:pt x="17329" y="4651"/>
                </a:cubicBezTo>
                <a:cubicBezTo>
                  <a:pt x="17329" y="4754"/>
                  <a:pt x="17329" y="4754"/>
                  <a:pt x="17329" y="4754"/>
                </a:cubicBezTo>
                <a:cubicBezTo>
                  <a:pt x="17451" y="4754"/>
                  <a:pt x="17451" y="4754"/>
                  <a:pt x="17451" y="4754"/>
                </a:cubicBezTo>
                <a:cubicBezTo>
                  <a:pt x="17451" y="4857"/>
                  <a:pt x="17451" y="4857"/>
                  <a:pt x="17451" y="4857"/>
                </a:cubicBezTo>
                <a:cubicBezTo>
                  <a:pt x="17451" y="4857"/>
                  <a:pt x="17451" y="4857"/>
                  <a:pt x="17451" y="4857"/>
                </a:cubicBezTo>
                <a:cubicBezTo>
                  <a:pt x="17451" y="4857"/>
                  <a:pt x="17451" y="4857"/>
                  <a:pt x="17451" y="4857"/>
                </a:cubicBezTo>
                <a:cubicBezTo>
                  <a:pt x="17451" y="4961"/>
                  <a:pt x="17573" y="4961"/>
                  <a:pt x="17573" y="4961"/>
                </a:cubicBezTo>
                <a:cubicBezTo>
                  <a:pt x="17573" y="5064"/>
                  <a:pt x="17573" y="5064"/>
                  <a:pt x="17573" y="5064"/>
                </a:cubicBezTo>
                <a:cubicBezTo>
                  <a:pt x="17573" y="5064"/>
                  <a:pt x="17573" y="5064"/>
                  <a:pt x="17573" y="5064"/>
                </a:cubicBezTo>
                <a:cubicBezTo>
                  <a:pt x="17573" y="5271"/>
                  <a:pt x="17573" y="5271"/>
                  <a:pt x="17573" y="5271"/>
                </a:cubicBezTo>
                <a:cubicBezTo>
                  <a:pt x="17573" y="5271"/>
                  <a:pt x="17573" y="5271"/>
                  <a:pt x="17573" y="5271"/>
                </a:cubicBezTo>
                <a:cubicBezTo>
                  <a:pt x="17573" y="5374"/>
                  <a:pt x="17573" y="5374"/>
                  <a:pt x="17573" y="5374"/>
                </a:cubicBezTo>
                <a:cubicBezTo>
                  <a:pt x="17695" y="5374"/>
                  <a:pt x="17695" y="5374"/>
                  <a:pt x="17695" y="5374"/>
                </a:cubicBezTo>
                <a:cubicBezTo>
                  <a:pt x="17695" y="5374"/>
                  <a:pt x="17695" y="5374"/>
                  <a:pt x="17695" y="5478"/>
                </a:cubicBezTo>
                <a:cubicBezTo>
                  <a:pt x="17695" y="5478"/>
                  <a:pt x="17695" y="5581"/>
                  <a:pt x="17695" y="5581"/>
                </a:cubicBezTo>
                <a:cubicBezTo>
                  <a:pt x="17695" y="5581"/>
                  <a:pt x="17695" y="5581"/>
                  <a:pt x="17695" y="5581"/>
                </a:cubicBezTo>
                <a:cubicBezTo>
                  <a:pt x="17695" y="5788"/>
                  <a:pt x="17695" y="5788"/>
                  <a:pt x="17695" y="5788"/>
                </a:cubicBezTo>
                <a:cubicBezTo>
                  <a:pt x="17817" y="5788"/>
                  <a:pt x="17817" y="5891"/>
                  <a:pt x="17817" y="5994"/>
                </a:cubicBezTo>
                <a:cubicBezTo>
                  <a:pt x="17817" y="6098"/>
                  <a:pt x="17817" y="6098"/>
                  <a:pt x="17817" y="6201"/>
                </a:cubicBezTo>
                <a:cubicBezTo>
                  <a:pt x="17817" y="6304"/>
                  <a:pt x="17939" y="6408"/>
                  <a:pt x="17939" y="6511"/>
                </a:cubicBezTo>
                <a:cubicBezTo>
                  <a:pt x="17939" y="6614"/>
                  <a:pt x="17939" y="6614"/>
                  <a:pt x="17939" y="6718"/>
                </a:cubicBezTo>
                <a:cubicBezTo>
                  <a:pt x="17817" y="6718"/>
                  <a:pt x="17817" y="6718"/>
                  <a:pt x="17695" y="6718"/>
                </a:cubicBezTo>
                <a:cubicBezTo>
                  <a:pt x="17573" y="6718"/>
                  <a:pt x="17573" y="6718"/>
                  <a:pt x="17451" y="6718"/>
                </a:cubicBezTo>
                <a:cubicBezTo>
                  <a:pt x="17329" y="6718"/>
                  <a:pt x="17207" y="6718"/>
                  <a:pt x="17085" y="6718"/>
                </a:cubicBezTo>
                <a:cubicBezTo>
                  <a:pt x="17085" y="6718"/>
                  <a:pt x="16963" y="6718"/>
                  <a:pt x="16963" y="6718"/>
                </a:cubicBezTo>
                <a:cubicBezTo>
                  <a:pt x="14278" y="6718"/>
                  <a:pt x="14278" y="6718"/>
                  <a:pt x="14278" y="6718"/>
                </a:cubicBezTo>
                <a:cubicBezTo>
                  <a:pt x="3783" y="6718"/>
                  <a:pt x="3783" y="6718"/>
                  <a:pt x="3783" y="6718"/>
                </a:cubicBezTo>
                <a:cubicBezTo>
                  <a:pt x="3783" y="6614"/>
                  <a:pt x="3783" y="6614"/>
                  <a:pt x="3783" y="6614"/>
                </a:cubicBezTo>
                <a:cubicBezTo>
                  <a:pt x="3783" y="6511"/>
                  <a:pt x="3783" y="6511"/>
                  <a:pt x="3783" y="6408"/>
                </a:cubicBezTo>
                <a:cubicBezTo>
                  <a:pt x="3783" y="6304"/>
                  <a:pt x="3783" y="6201"/>
                  <a:pt x="3783" y="6098"/>
                </a:cubicBezTo>
                <a:cubicBezTo>
                  <a:pt x="3783" y="6098"/>
                  <a:pt x="3783" y="6098"/>
                  <a:pt x="3783" y="6098"/>
                </a:cubicBezTo>
                <a:cubicBezTo>
                  <a:pt x="3783" y="5891"/>
                  <a:pt x="3783" y="5891"/>
                  <a:pt x="3783" y="5891"/>
                </a:cubicBezTo>
                <a:cubicBezTo>
                  <a:pt x="3905" y="5891"/>
                  <a:pt x="3905" y="5891"/>
                  <a:pt x="3905" y="5891"/>
                </a:cubicBezTo>
                <a:cubicBezTo>
                  <a:pt x="3905" y="5891"/>
                  <a:pt x="3905" y="5788"/>
                  <a:pt x="3905" y="5684"/>
                </a:cubicBezTo>
                <a:cubicBezTo>
                  <a:pt x="3905" y="5684"/>
                  <a:pt x="3905" y="5581"/>
                  <a:pt x="3905" y="5581"/>
                </a:cubicBezTo>
                <a:cubicBezTo>
                  <a:pt x="3905" y="5581"/>
                  <a:pt x="3905" y="5581"/>
                  <a:pt x="3905" y="5581"/>
                </a:cubicBezTo>
                <a:cubicBezTo>
                  <a:pt x="3905" y="5374"/>
                  <a:pt x="3905" y="5374"/>
                  <a:pt x="3905" y="5374"/>
                </a:cubicBezTo>
                <a:cubicBezTo>
                  <a:pt x="4027" y="5374"/>
                  <a:pt x="4027" y="5374"/>
                  <a:pt x="4027" y="5374"/>
                </a:cubicBezTo>
                <a:cubicBezTo>
                  <a:pt x="4027" y="5374"/>
                  <a:pt x="4027" y="5374"/>
                  <a:pt x="4027" y="5374"/>
                </a:cubicBezTo>
                <a:cubicBezTo>
                  <a:pt x="4027" y="5374"/>
                  <a:pt x="4027" y="5374"/>
                  <a:pt x="4027" y="5374"/>
                </a:cubicBezTo>
                <a:cubicBezTo>
                  <a:pt x="4027" y="5271"/>
                  <a:pt x="4027" y="5271"/>
                  <a:pt x="4027" y="5271"/>
                </a:cubicBezTo>
                <a:cubicBezTo>
                  <a:pt x="4027" y="5271"/>
                  <a:pt x="4027" y="5271"/>
                  <a:pt x="4027" y="5271"/>
                </a:cubicBezTo>
                <a:cubicBezTo>
                  <a:pt x="4027" y="5064"/>
                  <a:pt x="4027" y="5064"/>
                  <a:pt x="4027" y="5064"/>
                </a:cubicBezTo>
                <a:cubicBezTo>
                  <a:pt x="4149" y="5064"/>
                  <a:pt x="4149" y="5064"/>
                  <a:pt x="4149" y="5064"/>
                </a:cubicBezTo>
                <a:cubicBezTo>
                  <a:pt x="4149" y="5064"/>
                  <a:pt x="4149" y="4961"/>
                  <a:pt x="4149" y="4961"/>
                </a:cubicBezTo>
                <a:cubicBezTo>
                  <a:pt x="4149" y="4961"/>
                  <a:pt x="4149" y="4961"/>
                  <a:pt x="4149" y="4961"/>
                </a:cubicBezTo>
                <a:cubicBezTo>
                  <a:pt x="4149" y="4857"/>
                  <a:pt x="4149" y="4857"/>
                  <a:pt x="4149" y="4857"/>
                </a:cubicBezTo>
                <a:cubicBezTo>
                  <a:pt x="4271" y="4857"/>
                  <a:pt x="4271" y="4857"/>
                  <a:pt x="4271" y="4857"/>
                </a:cubicBezTo>
                <a:cubicBezTo>
                  <a:pt x="4271" y="4754"/>
                  <a:pt x="4271" y="4754"/>
                  <a:pt x="4271" y="4754"/>
                </a:cubicBezTo>
                <a:cubicBezTo>
                  <a:pt x="4271" y="4754"/>
                  <a:pt x="4271" y="4754"/>
                  <a:pt x="4271" y="4754"/>
                </a:cubicBezTo>
                <a:cubicBezTo>
                  <a:pt x="4271" y="4651"/>
                  <a:pt x="4271" y="4651"/>
                  <a:pt x="4271" y="4651"/>
                </a:cubicBezTo>
                <a:cubicBezTo>
                  <a:pt x="4271" y="4651"/>
                  <a:pt x="4271" y="4651"/>
                  <a:pt x="4271" y="4651"/>
                </a:cubicBezTo>
                <a:cubicBezTo>
                  <a:pt x="4393" y="4651"/>
                  <a:pt x="4393" y="4547"/>
                  <a:pt x="4393" y="4547"/>
                </a:cubicBezTo>
                <a:cubicBezTo>
                  <a:pt x="4393" y="4547"/>
                  <a:pt x="4393" y="4444"/>
                  <a:pt x="4393" y="4444"/>
                </a:cubicBezTo>
                <a:cubicBezTo>
                  <a:pt x="4393" y="4444"/>
                  <a:pt x="4393" y="4444"/>
                  <a:pt x="4393" y="4444"/>
                </a:cubicBezTo>
                <a:cubicBezTo>
                  <a:pt x="4393" y="4341"/>
                  <a:pt x="4393" y="4341"/>
                  <a:pt x="4393" y="4341"/>
                </a:cubicBezTo>
                <a:cubicBezTo>
                  <a:pt x="4515" y="4341"/>
                  <a:pt x="4515" y="4341"/>
                  <a:pt x="4515" y="4341"/>
                </a:cubicBezTo>
                <a:cubicBezTo>
                  <a:pt x="4515" y="4341"/>
                  <a:pt x="4515" y="4341"/>
                  <a:pt x="4515" y="4341"/>
                </a:cubicBezTo>
                <a:cubicBezTo>
                  <a:pt x="4515" y="4237"/>
                  <a:pt x="4515" y="4237"/>
                  <a:pt x="4515" y="4237"/>
                </a:cubicBezTo>
                <a:cubicBezTo>
                  <a:pt x="4637" y="4237"/>
                  <a:pt x="4637" y="4237"/>
                  <a:pt x="4637" y="4237"/>
                </a:cubicBezTo>
                <a:cubicBezTo>
                  <a:pt x="4637" y="4134"/>
                  <a:pt x="4637" y="4134"/>
                  <a:pt x="4637" y="4134"/>
                </a:cubicBezTo>
                <a:cubicBezTo>
                  <a:pt x="4637" y="4134"/>
                  <a:pt x="4637" y="4031"/>
                  <a:pt x="4637" y="4031"/>
                </a:cubicBezTo>
                <a:cubicBezTo>
                  <a:pt x="4637" y="4031"/>
                  <a:pt x="4637" y="4031"/>
                  <a:pt x="4759" y="4031"/>
                </a:cubicBezTo>
                <a:cubicBezTo>
                  <a:pt x="4759" y="4031"/>
                  <a:pt x="4759" y="4031"/>
                  <a:pt x="4759" y="4031"/>
                </a:cubicBezTo>
                <a:cubicBezTo>
                  <a:pt x="4759" y="3927"/>
                  <a:pt x="4759" y="3927"/>
                  <a:pt x="4759" y="3927"/>
                </a:cubicBezTo>
                <a:cubicBezTo>
                  <a:pt x="4759" y="3927"/>
                  <a:pt x="4759" y="3927"/>
                  <a:pt x="4759" y="3927"/>
                </a:cubicBezTo>
                <a:cubicBezTo>
                  <a:pt x="4881" y="3927"/>
                  <a:pt x="4881" y="3927"/>
                  <a:pt x="4881" y="3824"/>
                </a:cubicBezTo>
                <a:cubicBezTo>
                  <a:pt x="4881" y="3824"/>
                  <a:pt x="4881" y="3824"/>
                  <a:pt x="4881" y="3824"/>
                </a:cubicBezTo>
                <a:cubicBezTo>
                  <a:pt x="4881" y="3824"/>
                  <a:pt x="4881" y="3721"/>
                  <a:pt x="5003" y="3721"/>
                </a:cubicBezTo>
                <a:cubicBezTo>
                  <a:pt x="5003" y="3721"/>
                  <a:pt x="5003" y="3721"/>
                  <a:pt x="5003" y="3721"/>
                </a:cubicBezTo>
                <a:cubicBezTo>
                  <a:pt x="5125" y="3617"/>
                  <a:pt x="5125" y="3617"/>
                  <a:pt x="5125" y="3617"/>
                </a:cubicBezTo>
                <a:cubicBezTo>
                  <a:pt x="5125" y="3514"/>
                  <a:pt x="5125" y="3514"/>
                  <a:pt x="5125" y="3514"/>
                </a:cubicBezTo>
                <a:cubicBezTo>
                  <a:pt x="5125" y="3514"/>
                  <a:pt x="5125" y="3514"/>
                  <a:pt x="5125" y="3514"/>
                </a:cubicBezTo>
                <a:cubicBezTo>
                  <a:pt x="5125" y="3514"/>
                  <a:pt x="5247" y="3514"/>
                  <a:pt x="5247" y="3411"/>
                </a:cubicBezTo>
                <a:cubicBezTo>
                  <a:pt x="5247" y="3411"/>
                  <a:pt x="5247" y="3411"/>
                  <a:pt x="5247" y="3411"/>
                </a:cubicBezTo>
                <a:cubicBezTo>
                  <a:pt x="5247" y="3307"/>
                  <a:pt x="5369" y="3307"/>
                  <a:pt x="5369" y="3204"/>
                </a:cubicBezTo>
                <a:cubicBezTo>
                  <a:pt x="5492" y="3204"/>
                  <a:pt x="5492" y="3204"/>
                  <a:pt x="5614" y="3100"/>
                </a:cubicBezTo>
                <a:cubicBezTo>
                  <a:pt x="5736" y="2997"/>
                  <a:pt x="5858" y="2894"/>
                  <a:pt x="5980" y="2790"/>
                </a:cubicBezTo>
                <a:cubicBezTo>
                  <a:pt x="6102" y="2790"/>
                  <a:pt x="6102" y="2790"/>
                  <a:pt x="6102" y="2790"/>
                </a:cubicBezTo>
                <a:cubicBezTo>
                  <a:pt x="6102" y="2790"/>
                  <a:pt x="6102" y="2687"/>
                  <a:pt x="6224" y="2584"/>
                </a:cubicBezTo>
                <a:cubicBezTo>
                  <a:pt x="6224" y="2584"/>
                  <a:pt x="6224" y="2584"/>
                  <a:pt x="6224" y="2584"/>
                </a:cubicBezTo>
                <a:cubicBezTo>
                  <a:pt x="6224" y="2584"/>
                  <a:pt x="6346" y="2584"/>
                  <a:pt x="6346" y="2480"/>
                </a:cubicBezTo>
                <a:cubicBezTo>
                  <a:pt x="6468" y="2480"/>
                  <a:pt x="6468" y="2480"/>
                  <a:pt x="6468" y="2480"/>
                </a:cubicBezTo>
                <a:cubicBezTo>
                  <a:pt x="6468" y="2480"/>
                  <a:pt x="6468" y="2480"/>
                  <a:pt x="6468" y="2377"/>
                </a:cubicBezTo>
                <a:cubicBezTo>
                  <a:pt x="6590" y="2377"/>
                  <a:pt x="6590" y="2377"/>
                  <a:pt x="6590" y="2377"/>
                </a:cubicBezTo>
                <a:cubicBezTo>
                  <a:pt x="6590" y="2377"/>
                  <a:pt x="6590" y="2377"/>
                  <a:pt x="6590" y="2377"/>
                </a:cubicBezTo>
                <a:cubicBezTo>
                  <a:pt x="6590" y="2377"/>
                  <a:pt x="6590" y="2377"/>
                  <a:pt x="6590" y="2377"/>
                </a:cubicBezTo>
                <a:cubicBezTo>
                  <a:pt x="6712" y="2377"/>
                  <a:pt x="6712" y="2377"/>
                  <a:pt x="6712" y="2377"/>
                </a:cubicBezTo>
                <a:cubicBezTo>
                  <a:pt x="6712" y="2377"/>
                  <a:pt x="6712" y="2274"/>
                  <a:pt x="6834" y="2274"/>
                </a:cubicBezTo>
                <a:cubicBezTo>
                  <a:pt x="6834" y="2170"/>
                  <a:pt x="6956" y="2170"/>
                  <a:pt x="6956" y="2170"/>
                </a:cubicBezTo>
                <a:cubicBezTo>
                  <a:pt x="6956" y="2170"/>
                  <a:pt x="6956" y="2170"/>
                  <a:pt x="6956" y="2170"/>
                </a:cubicBezTo>
                <a:cubicBezTo>
                  <a:pt x="7078" y="2170"/>
                  <a:pt x="7078" y="2067"/>
                  <a:pt x="7200" y="2067"/>
                </a:cubicBezTo>
                <a:cubicBezTo>
                  <a:pt x="7200" y="2067"/>
                  <a:pt x="7200" y="2067"/>
                  <a:pt x="7322" y="2067"/>
                </a:cubicBezTo>
                <a:cubicBezTo>
                  <a:pt x="7322" y="1964"/>
                  <a:pt x="7322" y="1860"/>
                  <a:pt x="7322" y="1860"/>
                </a:cubicBezTo>
                <a:cubicBezTo>
                  <a:pt x="7200" y="1860"/>
                  <a:pt x="7200" y="1757"/>
                  <a:pt x="7200" y="1757"/>
                </a:cubicBezTo>
                <a:cubicBezTo>
                  <a:pt x="7200" y="1654"/>
                  <a:pt x="7200" y="1654"/>
                  <a:pt x="7200" y="1654"/>
                </a:cubicBezTo>
                <a:cubicBezTo>
                  <a:pt x="7078" y="1654"/>
                  <a:pt x="7078" y="1654"/>
                  <a:pt x="7078" y="1654"/>
                </a:cubicBezTo>
                <a:cubicBezTo>
                  <a:pt x="7078" y="1654"/>
                  <a:pt x="7078" y="1550"/>
                  <a:pt x="7078" y="1447"/>
                </a:cubicBezTo>
                <a:cubicBezTo>
                  <a:pt x="6956" y="1447"/>
                  <a:pt x="6956" y="1447"/>
                  <a:pt x="6956" y="1447"/>
                </a:cubicBezTo>
                <a:cubicBezTo>
                  <a:pt x="6956" y="1344"/>
                  <a:pt x="6956" y="1344"/>
                  <a:pt x="6956" y="1344"/>
                </a:cubicBezTo>
                <a:cubicBezTo>
                  <a:pt x="6956" y="1344"/>
                  <a:pt x="6956" y="1344"/>
                  <a:pt x="6956" y="1344"/>
                </a:cubicBezTo>
                <a:cubicBezTo>
                  <a:pt x="6956" y="1344"/>
                  <a:pt x="6956" y="1344"/>
                  <a:pt x="6956" y="1344"/>
                </a:cubicBezTo>
                <a:cubicBezTo>
                  <a:pt x="6956" y="1240"/>
                  <a:pt x="6956" y="1240"/>
                  <a:pt x="6956" y="1240"/>
                </a:cubicBezTo>
                <a:cubicBezTo>
                  <a:pt x="6834" y="1240"/>
                  <a:pt x="6834" y="1240"/>
                  <a:pt x="6834" y="1240"/>
                </a:cubicBezTo>
                <a:cubicBezTo>
                  <a:pt x="6834" y="1137"/>
                  <a:pt x="6834" y="1137"/>
                  <a:pt x="6834" y="1137"/>
                </a:cubicBezTo>
                <a:cubicBezTo>
                  <a:pt x="6712" y="1033"/>
                  <a:pt x="6712" y="1033"/>
                  <a:pt x="6712" y="1033"/>
                </a:cubicBezTo>
                <a:cubicBezTo>
                  <a:pt x="6712" y="1033"/>
                  <a:pt x="6712" y="1033"/>
                  <a:pt x="6712" y="1033"/>
                </a:cubicBezTo>
                <a:cubicBezTo>
                  <a:pt x="6712" y="1033"/>
                  <a:pt x="6712" y="1033"/>
                  <a:pt x="6712" y="1033"/>
                </a:cubicBezTo>
                <a:cubicBezTo>
                  <a:pt x="6712" y="930"/>
                  <a:pt x="6712" y="930"/>
                  <a:pt x="6712" y="930"/>
                </a:cubicBezTo>
                <a:cubicBezTo>
                  <a:pt x="6712" y="930"/>
                  <a:pt x="6712" y="930"/>
                  <a:pt x="6712" y="930"/>
                </a:cubicBezTo>
                <a:cubicBezTo>
                  <a:pt x="6712" y="827"/>
                  <a:pt x="6712" y="827"/>
                  <a:pt x="6712" y="827"/>
                </a:cubicBezTo>
                <a:cubicBezTo>
                  <a:pt x="6590" y="827"/>
                  <a:pt x="6590" y="827"/>
                  <a:pt x="6590" y="827"/>
                </a:cubicBezTo>
                <a:cubicBezTo>
                  <a:pt x="6590" y="723"/>
                  <a:pt x="6590" y="723"/>
                  <a:pt x="6590" y="723"/>
                </a:cubicBezTo>
                <a:cubicBezTo>
                  <a:pt x="6590" y="723"/>
                  <a:pt x="6468" y="723"/>
                  <a:pt x="6468" y="723"/>
                </a:cubicBezTo>
                <a:cubicBezTo>
                  <a:pt x="6468" y="620"/>
                  <a:pt x="6468" y="620"/>
                  <a:pt x="6468" y="517"/>
                </a:cubicBezTo>
                <a:cubicBezTo>
                  <a:pt x="6468" y="517"/>
                  <a:pt x="6346" y="413"/>
                  <a:pt x="6346" y="413"/>
                </a:cubicBezTo>
                <a:cubicBezTo>
                  <a:pt x="6346" y="310"/>
                  <a:pt x="6224" y="310"/>
                  <a:pt x="6224" y="103"/>
                </a:cubicBezTo>
                <a:cubicBezTo>
                  <a:pt x="6224" y="103"/>
                  <a:pt x="6224" y="103"/>
                  <a:pt x="6224" y="103"/>
                </a:cubicBezTo>
                <a:cubicBezTo>
                  <a:pt x="6224" y="103"/>
                  <a:pt x="6224" y="103"/>
                  <a:pt x="6224" y="103"/>
                </a:cubicBezTo>
                <a:cubicBezTo>
                  <a:pt x="6346" y="103"/>
                  <a:pt x="6346" y="0"/>
                  <a:pt x="6468" y="0"/>
                </a:cubicBezTo>
                <a:cubicBezTo>
                  <a:pt x="6468" y="0"/>
                  <a:pt x="6468" y="0"/>
                  <a:pt x="6468" y="0"/>
                </a:cubicBezTo>
                <a:cubicBezTo>
                  <a:pt x="6468" y="0"/>
                  <a:pt x="6468" y="0"/>
                  <a:pt x="6468" y="0"/>
                </a:cubicBezTo>
                <a:cubicBezTo>
                  <a:pt x="6590" y="103"/>
                  <a:pt x="6590" y="103"/>
                  <a:pt x="6590" y="103"/>
                </a:cubicBezTo>
                <a:cubicBezTo>
                  <a:pt x="6590" y="207"/>
                  <a:pt x="6712" y="207"/>
                  <a:pt x="6712" y="310"/>
                </a:cubicBezTo>
                <a:cubicBezTo>
                  <a:pt x="6712" y="310"/>
                  <a:pt x="6712" y="310"/>
                  <a:pt x="6834" y="310"/>
                </a:cubicBezTo>
                <a:cubicBezTo>
                  <a:pt x="6834" y="413"/>
                  <a:pt x="6834" y="413"/>
                  <a:pt x="6834" y="413"/>
                </a:cubicBezTo>
                <a:cubicBezTo>
                  <a:pt x="6834" y="413"/>
                  <a:pt x="6834" y="413"/>
                  <a:pt x="6834" y="413"/>
                </a:cubicBezTo>
                <a:cubicBezTo>
                  <a:pt x="6834" y="517"/>
                  <a:pt x="6834" y="517"/>
                  <a:pt x="6834" y="517"/>
                </a:cubicBezTo>
                <a:cubicBezTo>
                  <a:pt x="6956" y="517"/>
                  <a:pt x="6956" y="517"/>
                  <a:pt x="6956" y="517"/>
                </a:cubicBezTo>
                <a:cubicBezTo>
                  <a:pt x="6956" y="620"/>
                  <a:pt x="6956" y="620"/>
                  <a:pt x="6956" y="620"/>
                </a:cubicBezTo>
                <a:cubicBezTo>
                  <a:pt x="6956" y="620"/>
                  <a:pt x="6956" y="620"/>
                  <a:pt x="6956" y="620"/>
                </a:cubicBezTo>
                <a:cubicBezTo>
                  <a:pt x="6956" y="723"/>
                  <a:pt x="6956" y="723"/>
                  <a:pt x="6956" y="723"/>
                </a:cubicBezTo>
                <a:cubicBezTo>
                  <a:pt x="7078" y="723"/>
                  <a:pt x="7078" y="723"/>
                  <a:pt x="7078" y="723"/>
                </a:cubicBezTo>
                <a:cubicBezTo>
                  <a:pt x="7078" y="827"/>
                  <a:pt x="7078" y="930"/>
                  <a:pt x="7078" y="930"/>
                </a:cubicBezTo>
                <a:cubicBezTo>
                  <a:pt x="7200" y="930"/>
                  <a:pt x="7200" y="930"/>
                  <a:pt x="7200" y="930"/>
                </a:cubicBezTo>
                <a:cubicBezTo>
                  <a:pt x="7200" y="930"/>
                  <a:pt x="7200" y="930"/>
                  <a:pt x="7200" y="930"/>
                </a:cubicBezTo>
                <a:cubicBezTo>
                  <a:pt x="7200" y="1033"/>
                  <a:pt x="7200" y="1033"/>
                  <a:pt x="7200" y="1137"/>
                </a:cubicBezTo>
                <a:cubicBezTo>
                  <a:pt x="7322" y="1137"/>
                  <a:pt x="7322" y="1137"/>
                  <a:pt x="7322" y="1137"/>
                </a:cubicBezTo>
                <a:cubicBezTo>
                  <a:pt x="7322" y="1137"/>
                  <a:pt x="7322" y="1240"/>
                  <a:pt x="7322" y="1240"/>
                </a:cubicBezTo>
                <a:cubicBezTo>
                  <a:pt x="7322" y="1240"/>
                  <a:pt x="7444" y="1344"/>
                  <a:pt x="7444" y="1344"/>
                </a:cubicBezTo>
                <a:cubicBezTo>
                  <a:pt x="7444" y="1344"/>
                  <a:pt x="7444" y="1344"/>
                  <a:pt x="7444" y="1344"/>
                </a:cubicBezTo>
                <a:cubicBezTo>
                  <a:pt x="7444" y="1447"/>
                  <a:pt x="7444" y="1447"/>
                  <a:pt x="7444" y="1447"/>
                </a:cubicBezTo>
                <a:cubicBezTo>
                  <a:pt x="7566" y="1447"/>
                  <a:pt x="7566" y="1447"/>
                  <a:pt x="7566" y="1447"/>
                </a:cubicBezTo>
                <a:cubicBezTo>
                  <a:pt x="7566" y="1550"/>
                  <a:pt x="7566" y="1654"/>
                  <a:pt x="7688" y="1654"/>
                </a:cubicBezTo>
                <a:cubicBezTo>
                  <a:pt x="7688" y="1654"/>
                  <a:pt x="7688" y="1757"/>
                  <a:pt x="7688" y="1860"/>
                </a:cubicBezTo>
                <a:cubicBezTo>
                  <a:pt x="7810" y="1757"/>
                  <a:pt x="8054" y="1757"/>
                  <a:pt x="8054" y="1757"/>
                </a:cubicBezTo>
                <a:close/>
                <a:moveTo>
                  <a:pt x="13668" y="7234"/>
                </a:moveTo>
                <a:cubicBezTo>
                  <a:pt x="16597" y="7234"/>
                  <a:pt x="16597" y="7234"/>
                  <a:pt x="16597" y="7234"/>
                </a:cubicBezTo>
                <a:cubicBezTo>
                  <a:pt x="16719" y="7234"/>
                  <a:pt x="16963" y="7234"/>
                  <a:pt x="17207" y="7234"/>
                </a:cubicBezTo>
                <a:cubicBezTo>
                  <a:pt x="17451" y="7234"/>
                  <a:pt x="17695" y="7234"/>
                  <a:pt x="17939" y="7234"/>
                </a:cubicBezTo>
                <a:cubicBezTo>
                  <a:pt x="17817" y="7441"/>
                  <a:pt x="17817" y="7544"/>
                  <a:pt x="17817" y="7751"/>
                </a:cubicBezTo>
                <a:cubicBezTo>
                  <a:pt x="17817" y="7958"/>
                  <a:pt x="17817" y="8061"/>
                  <a:pt x="17817" y="8268"/>
                </a:cubicBezTo>
                <a:cubicBezTo>
                  <a:pt x="17817" y="9922"/>
                  <a:pt x="17817" y="9922"/>
                  <a:pt x="17817" y="9922"/>
                </a:cubicBezTo>
                <a:cubicBezTo>
                  <a:pt x="17817" y="14676"/>
                  <a:pt x="17817" y="14676"/>
                  <a:pt x="17817" y="14676"/>
                </a:cubicBezTo>
                <a:cubicBezTo>
                  <a:pt x="17817" y="15812"/>
                  <a:pt x="17817" y="15812"/>
                  <a:pt x="17817" y="15812"/>
                </a:cubicBezTo>
                <a:cubicBezTo>
                  <a:pt x="17939" y="15916"/>
                  <a:pt x="17939" y="15916"/>
                  <a:pt x="17939" y="15916"/>
                </a:cubicBezTo>
                <a:cubicBezTo>
                  <a:pt x="17817" y="16019"/>
                  <a:pt x="17817" y="16122"/>
                  <a:pt x="17817" y="16226"/>
                </a:cubicBezTo>
                <a:cubicBezTo>
                  <a:pt x="17695" y="16329"/>
                  <a:pt x="17695" y="16433"/>
                  <a:pt x="17695" y="16536"/>
                </a:cubicBezTo>
                <a:cubicBezTo>
                  <a:pt x="17573" y="16639"/>
                  <a:pt x="17573" y="16639"/>
                  <a:pt x="17573" y="16639"/>
                </a:cubicBezTo>
                <a:cubicBezTo>
                  <a:pt x="17573" y="16639"/>
                  <a:pt x="17573" y="16639"/>
                  <a:pt x="17573" y="16743"/>
                </a:cubicBezTo>
                <a:cubicBezTo>
                  <a:pt x="17451" y="16743"/>
                  <a:pt x="17451" y="16743"/>
                  <a:pt x="17451" y="16743"/>
                </a:cubicBezTo>
                <a:cubicBezTo>
                  <a:pt x="17451" y="16743"/>
                  <a:pt x="17451" y="16846"/>
                  <a:pt x="17451" y="16846"/>
                </a:cubicBezTo>
                <a:cubicBezTo>
                  <a:pt x="17451" y="16846"/>
                  <a:pt x="17451" y="16846"/>
                  <a:pt x="17329" y="16949"/>
                </a:cubicBezTo>
                <a:cubicBezTo>
                  <a:pt x="17329" y="16949"/>
                  <a:pt x="17329" y="16949"/>
                  <a:pt x="17207" y="16949"/>
                </a:cubicBezTo>
                <a:cubicBezTo>
                  <a:pt x="17207" y="16949"/>
                  <a:pt x="17207" y="16949"/>
                  <a:pt x="17207" y="17053"/>
                </a:cubicBezTo>
                <a:cubicBezTo>
                  <a:pt x="17207" y="17053"/>
                  <a:pt x="17207" y="17053"/>
                  <a:pt x="17207" y="17053"/>
                </a:cubicBezTo>
                <a:cubicBezTo>
                  <a:pt x="17085" y="17053"/>
                  <a:pt x="17085" y="17053"/>
                  <a:pt x="17085" y="17053"/>
                </a:cubicBezTo>
                <a:cubicBezTo>
                  <a:pt x="17085" y="17053"/>
                  <a:pt x="17085" y="17053"/>
                  <a:pt x="17085" y="17053"/>
                </a:cubicBezTo>
                <a:cubicBezTo>
                  <a:pt x="17085" y="17156"/>
                  <a:pt x="16963" y="17156"/>
                  <a:pt x="16963" y="17156"/>
                </a:cubicBezTo>
                <a:cubicBezTo>
                  <a:pt x="16963" y="17156"/>
                  <a:pt x="16841" y="17156"/>
                  <a:pt x="16841" y="17156"/>
                </a:cubicBezTo>
                <a:cubicBezTo>
                  <a:pt x="16841" y="17156"/>
                  <a:pt x="16841" y="17156"/>
                  <a:pt x="16841" y="17156"/>
                </a:cubicBezTo>
                <a:cubicBezTo>
                  <a:pt x="16841" y="17156"/>
                  <a:pt x="16719" y="17156"/>
                  <a:pt x="16719" y="17156"/>
                </a:cubicBezTo>
                <a:cubicBezTo>
                  <a:pt x="16719" y="17259"/>
                  <a:pt x="16597" y="17259"/>
                  <a:pt x="16597" y="17259"/>
                </a:cubicBezTo>
                <a:cubicBezTo>
                  <a:pt x="16597" y="17259"/>
                  <a:pt x="16597" y="17259"/>
                  <a:pt x="16597" y="17259"/>
                </a:cubicBezTo>
                <a:cubicBezTo>
                  <a:pt x="16475" y="17259"/>
                  <a:pt x="16353" y="17259"/>
                  <a:pt x="16231" y="17363"/>
                </a:cubicBezTo>
                <a:cubicBezTo>
                  <a:pt x="16108" y="17363"/>
                  <a:pt x="15986" y="17363"/>
                  <a:pt x="15864" y="17363"/>
                </a:cubicBezTo>
                <a:cubicBezTo>
                  <a:pt x="15742" y="17363"/>
                  <a:pt x="15498" y="17363"/>
                  <a:pt x="15376" y="17259"/>
                </a:cubicBezTo>
                <a:cubicBezTo>
                  <a:pt x="15254" y="17259"/>
                  <a:pt x="15132" y="17259"/>
                  <a:pt x="15010" y="17259"/>
                </a:cubicBezTo>
                <a:cubicBezTo>
                  <a:pt x="15010" y="19533"/>
                  <a:pt x="15010" y="19533"/>
                  <a:pt x="15010" y="19533"/>
                </a:cubicBezTo>
                <a:cubicBezTo>
                  <a:pt x="15010" y="19740"/>
                  <a:pt x="15010" y="19843"/>
                  <a:pt x="15010" y="20050"/>
                </a:cubicBezTo>
                <a:cubicBezTo>
                  <a:pt x="15010" y="20256"/>
                  <a:pt x="15010" y="20463"/>
                  <a:pt x="15010" y="20567"/>
                </a:cubicBezTo>
                <a:cubicBezTo>
                  <a:pt x="14888" y="20877"/>
                  <a:pt x="14766" y="21083"/>
                  <a:pt x="14522" y="21187"/>
                </a:cubicBezTo>
                <a:cubicBezTo>
                  <a:pt x="14278" y="21393"/>
                  <a:pt x="13912" y="21497"/>
                  <a:pt x="13668" y="21600"/>
                </a:cubicBezTo>
                <a:cubicBezTo>
                  <a:pt x="13546" y="21600"/>
                  <a:pt x="13546" y="21600"/>
                  <a:pt x="13546" y="21600"/>
                </a:cubicBezTo>
                <a:cubicBezTo>
                  <a:pt x="13546" y="21600"/>
                  <a:pt x="13546" y="21600"/>
                  <a:pt x="13546" y="21497"/>
                </a:cubicBezTo>
                <a:cubicBezTo>
                  <a:pt x="13424" y="21600"/>
                  <a:pt x="13424" y="21600"/>
                  <a:pt x="13424" y="21600"/>
                </a:cubicBezTo>
                <a:cubicBezTo>
                  <a:pt x="13424" y="21497"/>
                  <a:pt x="13424" y="21497"/>
                  <a:pt x="13424" y="21497"/>
                </a:cubicBezTo>
                <a:cubicBezTo>
                  <a:pt x="13058" y="21497"/>
                  <a:pt x="13058" y="21497"/>
                  <a:pt x="13058" y="21497"/>
                </a:cubicBezTo>
                <a:cubicBezTo>
                  <a:pt x="13058" y="21497"/>
                  <a:pt x="13058" y="21497"/>
                  <a:pt x="13058" y="21497"/>
                </a:cubicBezTo>
                <a:cubicBezTo>
                  <a:pt x="12936" y="21497"/>
                  <a:pt x="12936" y="21497"/>
                  <a:pt x="12936" y="21497"/>
                </a:cubicBezTo>
                <a:cubicBezTo>
                  <a:pt x="12936" y="21497"/>
                  <a:pt x="12936" y="21497"/>
                  <a:pt x="12936" y="21497"/>
                </a:cubicBezTo>
                <a:cubicBezTo>
                  <a:pt x="12814" y="21497"/>
                  <a:pt x="12814" y="21497"/>
                  <a:pt x="12814" y="21497"/>
                </a:cubicBezTo>
                <a:cubicBezTo>
                  <a:pt x="12814" y="21393"/>
                  <a:pt x="12814" y="21393"/>
                  <a:pt x="12814" y="21393"/>
                </a:cubicBezTo>
                <a:cubicBezTo>
                  <a:pt x="12692" y="21393"/>
                  <a:pt x="12692" y="21393"/>
                  <a:pt x="12569" y="21393"/>
                </a:cubicBezTo>
                <a:cubicBezTo>
                  <a:pt x="12569" y="21393"/>
                  <a:pt x="12569" y="21393"/>
                  <a:pt x="12569" y="21290"/>
                </a:cubicBezTo>
                <a:cubicBezTo>
                  <a:pt x="12569" y="21290"/>
                  <a:pt x="12569" y="21290"/>
                  <a:pt x="12569" y="21290"/>
                </a:cubicBezTo>
                <a:cubicBezTo>
                  <a:pt x="12447" y="21290"/>
                  <a:pt x="12447" y="21290"/>
                  <a:pt x="12447" y="21290"/>
                </a:cubicBezTo>
                <a:cubicBezTo>
                  <a:pt x="12447" y="21187"/>
                  <a:pt x="12447" y="21187"/>
                  <a:pt x="12447" y="21187"/>
                </a:cubicBezTo>
                <a:cubicBezTo>
                  <a:pt x="12447" y="21187"/>
                  <a:pt x="12325" y="21187"/>
                  <a:pt x="12325" y="21187"/>
                </a:cubicBezTo>
                <a:cubicBezTo>
                  <a:pt x="12325" y="21187"/>
                  <a:pt x="12325" y="21083"/>
                  <a:pt x="12203" y="21083"/>
                </a:cubicBezTo>
                <a:cubicBezTo>
                  <a:pt x="12203" y="20980"/>
                  <a:pt x="12203" y="20980"/>
                  <a:pt x="12203" y="20980"/>
                </a:cubicBezTo>
                <a:cubicBezTo>
                  <a:pt x="12203" y="20980"/>
                  <a:pt x="12203" y="20980"/>
                  <a:pt x="12203" y="20980"/>
                </a:cubicBezTo>
                <a:cubicBezTo>
                  <a:pt x="12203" y="20877"/>
                  <a:pt x="12203" y="20877"/>
                  <a:pt x="12203" y="20877"/>
                </a:cubicBezTo>
                <a:cubicBezTo>
                  <a:pt x="12081" y="20877"/>
                  <a:pt x="12081" y="20877"/>
                  <a:pt x="12081" y="20877"/>
                </a:cubicBezTo>
                <a:cubicBezTo>
                  <a:pt x="12081" y="20773"/>
                  <a:pt x="12081" y="20773"/>
                  <a:pt x="12081" y="20773"/>
                </a:cubicBezTo>
                <a:cubicBezTo>
                  <a:pt x="12081" y="20773"/>
                  <a:pt x="12081" y="20773"/>
                  <a:pt x="12081" y="20773"/>
                </a:cubicBezTo>
                <a:cubicBezTo>
                  <a:pt x="11959" y="20773"/>
                  <a:pt x="11959" y="20670"/>
                  <a:pt x="11959" y="20670"/>
                </a:cubicBezTo>
                <a:cubicBezTo>
                  <a:pt x="11959" y="20567"/>
                  <a:pt x="11959" y="20567"/>
                  <a:pt x="11959" y="20463"/>
                </a:cubicBezTo>
                <a:cubicBezTo>
                  <a:pt x="11837" y="20463"/>
                  <a:pt x="11837" y="20463"/>
                  <a:pt x="11837" y="20463"/>
                </a:cubicBezTo>
                <a:cubicBezTo>
                  <a:pt x="11837" y="17259"/>
                  <a:pt x="11837" y="17259"/>
                  <a:pt x="11837" y="17259"/>
                </a:cubicBezTo>
                <a:cubicBezTo>
                  <a:pt x="9763" y="17259"/>
                  <a:pt x="9763" y="17259"/>
                  <a:pt x="9763" y="17259"/>
                </a:cubicBezTo>
                <a:cubicBezTo>
                  <a:pt x="9763" y="19533"/>
                  <a:pt x="9763" y="19533"/>
                  <a:pt x="9763" y="19533"/>
                </a:cubicBezTo>
                <a:cubicBezTo>
                  <a:pt x="9763" y="19740"/>
                  <a:pt x="9763" y="19946"/>
                  <a:pt x="9763" y="20153"/>
                </a:cubicBezTo>
                <a:cubicBezTo>
                  <a:pt x="9763" y="20463"/>
                  <a:pt x="9763" y="20567"/>
                  <a:pt x="9641" y="20773"/>
                </a:cubicBezTo>
                <a:cubicBezTo>
                  <a:pt x="9641" y="20773"/>
                  <a:pt x="9641" y="20773"/>
                  <a:pt x="9641" y="20773"/>
                </a:cubicBezTo>
                <a:cubicBezTo>
                  <a:pt x="9641" y="20773"/>
                  <a:pt x="9641" y="20773"/>
                  <a:pt x="9641" y="20773"/>
                </a:cubicBezTo>
                <a:cubicBezTo>
                  <a:pt x="9641" y="20773"/>
                  <a:pt x="9641" y="20773"/>
                  <a:pt x="9641" y="20773"/>
                </a:cubicBezTo>
                <a:cubicBezTo>
                  <a:pt x="9641" y="20877"/>
                  <a:pt x="9641" y="20877"/>
                  <a:pt x="9641" y="20877"/>
                </a:cubicBezTo>
                <a:cubicBezTo>
                  <a:pt x="9519" y="20877"/>
                  <a:pt x="9519" y="20877"/>
                  <a:pt x="9519" y="20877"/>
                </a:cubicBezTo>
                <a:cubicBezTo>
                  <a:pt x="9519" y="20980"/>
                  <a:pt x="9519" y="20980"/>
                  <a:pt x="9519" y="20980"/>
                </a:cubicBezTo>
                <a:cubicBezTo>
                  <a:pt x="9397" y="21083"/>
                  <a:pt x="9397" y="21083"/>
                  <a:pt x="9397" y="21083"/>
                </a:cubicBezTo>
                <a:cubicBezTo>
                  <a:pt x="9275" y="21187"/>
                  <a:pt x="9153" y="21290"/>
                  <a:pt x="9153" y="21393"/>
                </a:cubicBezTo>
                <a:cubicBezTo>
                  <a:pt x="9153" y="21393"/>
                  <a:pt x="9031" y="21393"/>
                  <a:pt x="8908" y="21393"/>
                </a:cubicBezTo>
                <a:cubicBezTo>
                  <a:pt x="8908" y="21393"/>
                  <a:pt x="8908" y="21393"/>
                  <a:pt x="8908" y="21393"/>
                </a:cubicBezTo>
                <a:cubicBezTo>
                  <a:pt x="8908" y="21393"/>
                  <a:pt x="8908" y="21393"/>
                  <a:pt x="8908" y="21497"/>
                </a:cubicBezTo>
                <a:cubicBezTo>
                  <a:pt x="8908" y="21497"/>
                  <a:pt x="8786" y="21497"/>
                  <a:pt x="8786" y="21497"/>
                </a:cubicBezTo>
                <a:cubicBezTo>
                  <a:pt x="8786" y="21497"/>
                  <a:pt x="8664" y="21497"/>
                  <a:pt x="8664" y="21497"/>
                </a:cubicBezTo>
                <a:cubicBezTo>
                  <a:pt x="8664" y="21497"/>
                  <a:pt x="8664" y="21497"/>
                  <a:pt x="8664" y="21497"/>
                </a:cubicBezTo>
                <a:cubicBezTo>
                  <a:pt x="8542" y="21497"/>
                  <a:pt x="8542" y="21497"/>
                  <a:pt x="8542" y="21497"/>
                </a:cubicBezTo>
                <a:cubicBezTo>
                  <a:pt x="8542" y="21497"/>
                  <a:pt x="8542" y="21497"/>
                  <a:pt x="8542" y="21497"/>
                </a:cubicBezTo>
                <a:cubicBezTo>
                  <a:pt x="8298" y="21497"/>
                  <a:pt x="8298" y="21497"/>
                  <a:pt x="8298" y="21497"/>
                </a:cubicBezTo>
                <a:cubicBezTo>
                  <a:pt x="8298" y="21600"/>
                  <a:pt x="8298" y="21600"/>
                  <a:pt x="8298" y="21600"/>
                </a:cubicBezTo>
                <a:cubicBezTo>
                  <a:pt x="8176" y="21600"/>
                  <a:pt x="8176" y="21600"/>
                  <a:pt x="8176" y="21600"/>
                </a:cubicBezTo>
                <a:cubicBezTo>
                  <a:pt x="8176" y="21497"/>
                  <a:pt x="8176" y="21497"/>
                  <a:pt x="8176" y="21497"/>
                </a:cubicBezTo>
                <a:cubicBezTo>
                  <a:pt x="7810" y="21497"/>
                  <a:pt x="7810" y="21497"/>
                  <a:pt x="7810" y="21497"/>
                </a:cubicBezTo>
                <a:cubicBezTo>
                  <a:pt x="7810" y="21497"/>
                  <a:pt x="7810" y="21497"/>
                  <a:pt x="7810" y="21497"/>
                </a:cubicBezTo>
                <a:cubicBezTo>
                  <a:pt x="7688" y="21497"/>
                  <a:pt x="7688" y="21497"/>
                  <a:pt x="7688" y="21497"/>
                </a:cubicBezTo>
                <a:cubicBezTo>
                  <a:pt x="7688" y="21497"/>
                  <a:pt x="7688" y="21497"/>
                  <a:pt x="7688" y="21497"/>
                </a:cubicBezTo>
                <a:cubicBezTo>
                  <a:pt x="7566" y="21497"/>
                  <a:pt x="7566" y="21497"/>
                  <a:pt x="7566" y="21497"/>
                </a:cubicBezTo>
                <a:cubicBezTo>
                  <a:pt x="7566" y="21497"/>
                  <a:pt x="7566" y="21497"/>
                  <a:pt x="7566" y="21497"/>
                </a:cubicBezTo>
                <a:cubicBezTo>
                  <a:pt x="7444" y="21497"/>
                  <a:pt x="7444" y="21497"/>
                  <a:pt x="7444" y="21497"/>
                </a:cubicBezTo>
                <a:cubicBezTo>
                  <a:pt x="7444" y="21393"/>
                  <a:pt x="7444" y="21393"/>
                  <a:pt x="7444" y="21393"/>
                </a:cubicBezTo>
                <a:cubicBezTo>
                  <a:pt x="7322" y="21393"/>
                  <a:pt x="7322" y="21393"/>
                  <a:pt x="7322" y="21393"/>
                </a:cubicBezTo>
                <a:cubicBezTo>
                  <a:pt x="7322" y="21393"/>
                  <a:pt x="7322" y="21393"/>
                  <a:pt x="7322" y="21290"/>
                </a:cubicBezTo>
                <a:cubicBezTo>
                  <a:pt x="7322" y="21290"/>
                  <a:pt x="7322" y="21290"/>
                  <a:pt x="7322" y="21290"/>
                </a:cubicBezTo>
                <a:cubicBezTo>
                  <a:pt x="7200" y="21290"/>
                  <a:pt x="7200" y="21290"/>
                  <a:pt x="7200" y="21290"/>
                </a:cubicBezTo>
                <a:cubicBezTo>
                  <a:pt x="7200" y="21187"/>
                  <a:pt x="7200" y="21187"/>
                  <a:pt x="7200" y="21187"/>
                </a:cubicBezTo>
                <a:cubicBezTo>
                  <a:pt x="7078" y="21187"/>
                  <a:pt x="7078" y="21187"/>
                  <a:pt x="7078" y="21187"/>
                </a:cubicBezTo>
                <a:cubicBezTo>
                  <a:pt x="7078" y="21187"/>
                  <a:pt x="6956" y="21083"/>
                  <a:pt x="6956" y="21083"/>
                </a:cubicBezTo>
                <a:cubicBezTo>
                  <a:pt x="6956" y="20980"/>
                  <a:pt x="6956" y="20980"/>
                  <a:pt x="6956" y="20980"/>
                </a:cubicBezTo>
                <a:cubicBezTo>
                  <a:pt x="6956" y="20980"/>
                  <a:pt x="6956" y="20980"/>
                  <a:pt x="6834" y="20980"/>
                </a:cubicBezTo>
                <a:cubicBezTo>
                  <a:pt x="6834" y="20877"/>
                  <a:pt x="6834" y="20877"/>
                  <a:pt x="6834" y="20877"/>
                </a:cubicBezTo>
                <a:cubicBezTo>
                  <a:pt x="6834" y="20877"/>
                  <a:pt x="6834" y="20877"/>
                  <a:pt x="6834" y="20877"/>
                </a:cubicBezTo>
                <a:cubicBezTo>
                  <a:pt x="6834" y="20773"/>
                  <a:pt x="6834" y="20773"/>
                  <a:pt x="6834" y="20773"/>
                </a:cubicBezTo>
                <a:cubicBezTo>
                  <a:pt x="6712" y="20773"/>
                  <a:pt x="6712" y="20773"/>
                  <a:pt x="6712" y="20773"/>
                </a:cubicBezTo>
                <a:cubicBezTo>
                  <a:pt x="6712" y="20670"/>
                  <a:pt x="6712" y="20670"/>
                  <a:pt x="6712" y="20670"/>
                </a:cubicBezTo>
                <a:cubicBezTo>
                  <a:pt x="6712" y="20670"/>
                  <a:pt x="6712" y="20670"/>
                  <a:pt x="6712" y="20670"/>
                </a:cubicBezTo>
                <a:cubicBezTo>
                  <a:pt x="6712" y="20567"/>
                  <a:pt x="6712" y="20567"/>
                  <a:pt x="6712" y="20567"/>
                </a:cubicBezTo>
                <a:cubicBezTo>
                  <a:pt x="6712" y="20567"/>
                  <a:pt x="6712" y="20567"/>
                  <a:pt x="6712" y="20567"/>
                </a:cubicBezTo>
                <a:cubicBezTo>
                  <a:pt x="6590" y="20463"/>
                  <a:pt x="6590" y="20256"/>
                  <a:pt x="6590" y="20050"/>
                </a:cubicBezTo>
                <a:cubicBezTo>
                  <a:pt x="6590" y="19843"/>
                  <a:pt x="6590" y="19740"/>
                  <a:pt x="6590" y="19533"/>
                </a:cubicBezTo>
                <a:cubicBezTo>
                  <a:pt x="6590" y="17259"/>
                  <a:pt x="6590" y="17259"/>
                  <a:pt x="6590" y="17259"/>
                </a:cubicBezTo>
                <a:cubicBezTo>
                  <a:pt x="6468" y="17259"/>
                  <a:pt x="6224" y="17259"/>
                  <a:pt x="5980" y="17363"/>
                </a:cubicBezTo>
                <a:cubicBezTo>
                  <a:pt x="5614" y="17363"/>
                  <a:pt x="5492" y="17259"/>
                  <a:pt x="5247" y="17259"/>
                </a:cubicBezTo>
                <a:cubicBezTo>
                  <a:pt x="5003" y="17259"/>
                  <a:pt x="5003" y="17259"/>
                  <a:pt x="5003" y="17259"/>
                </a:cubicBezTo>
                <a:cubicBezTo>
                  <a:pt x="5003" y="17259"/>
                  <a:pt x="5003" y="17259"/>
                  <a:pt x="5003" y="17259"/>
                </a:cubicBezTo>
                <a:cubicBezTo>
                  <a:pt x="5003" y="17259"/>
                  <a:pt x="5003" y="17259"/>
                  <a:pt x="5003" y="17259"/>
                </a:cubicBezTo>
                <a:cubicBezTo>
                  <a:pt x="5003" y="17156"/>
                  <a:pt x="5003" y="17156"/>
                  <a:pt x="5003" y="17156"/>
                </a:cubicBezTo>
                <a:cubicBezTo>
                  <a:pt x="4759" y="17156"/>
                  <a:pt x="4759" y="17156"/>
                  <a:pt x="4759" y="17156"/>
                </a:cubicBezTo>
                <a:cubicBezTo>
                  <a:pt x="4759" y="17156"/>
                  <a:pt x="4759" y="17156"/>
                  <a:pt x="4759" y="17156"/>
                </a:cubicBezTo>
                <a:cubicBezTo>
                  <a:pt x="4759" y="17156"/>
                  <a:pt x="4759" y="17156"/>
                  <a:pt x="4759" y="17156"/>
                </a:cubicBezTo>
                <a:cubicBezTo>
                  <a:pt x="4759" y="17156"/>
                  <a:pt x="4637" y="17156"/>
                  <a:pt x="4515" y="17053"/>
                </a:cubicBezTo>
                <a:cubicBezTo>
                  <a:pt x="4515" y="17053"/>
                  <a:pt x="4515" y="17053"/>
                  <a:pt x="4515" y="17053"/>
                </a:cubicBezTo>
                <a:cubicBezTo>
                  <a:pt x="4393" y="17053"/>
                  <a:pt x="4393" y="17053"/>
                  <a:pt x="4393" y="17053"/>
                </a:cubicBezTo>
                <a:cubicBezTo>
                  <a:pt x="4393" y="16949"/>
                  <a:pt x="4393" y="16949"/>
                  <a:pt x="4271" y="16846"/>
                </a:cubicBezTo>
                <a:cubicBezTo>
                  <a:pt x="4271" y="16846"/>
                  <a:pt x="4271" y="16846"/>
                  <a:pt x="4271" y="16846"/>
                </a:cubicBezTo>
                <a:cubicBezTo>
                  <a:pt x="4149" y="16743"/>
                  <a:pt x="4149" y="16743"/>
                  <a:pt x="4149" y="16743"/>
                </a:cubicBezTo>
                <a:cubicBezTo>
                  <a:pt x="4027" y="16639"/>
                  <a:pt x="3905" y="16433"/>
                  <a:pt x="3905" y="16226"/>
                </a:cubicBezTo>
                <a:cubicBezTo>
                  <a:pt x="3783" y="15916"/>
                  <a:pt x="3783" y="15709"/>
                  <a:pt x="3783" y="15502"/>
                </a:cubicBezTo>
                <a:cubicBezTo>
                  <a:pt x="3783" y="15192"/>
                  <a:pt x="3783" y="14986"/>
                  <a:pt x="3783" y="14676"/>
                </a:cubicBezTo>
                <a:cubicBezTo>
                  <a:pt x="3783" y="14469"/>
                  <a:pt x="3783" y="14159"/>
                  <a:pt x="3783" y="13952"/>
                </a:cubicBezTo>
                <a:cubicBezTo>
                  <a:pt x="3783" y="7234"/>
                  <a:pt x="3783" y="7234"/>
                  <a:pt x="3783" y="7234"/>
                </a:cubicBezTo>
                <a:lnTo>
                  <a:pt x="13668" y="7234"/>
                </a:lnTo>
                <a:close/>
                <a:moveTo>
                  <a:pt x="7322" y="3617"/>
                </a:moveTo>
                <a:cubicBezTo>
                  <a:pt x="7322" y="3617"/>
                  <a:pt x="7322" y="3721"/>
                  <a:pt x="7200" y="3721"/>
                </a:cubicBezTo>
                <a:cubicBezTo>
                  <a:pt x="7200" y="3721"/>
                  <a:pt x="7078" y="3824"/>
                  <a:pt x="7078" y="3927"/>
                </a:cubicBezTo>
                <a:cubicBezTo>
                  <a:pt x="7078" y="4031"/>
                  <a:pt x="7078" y="4134"/>
                  <a:pt x="7078" y="4237"/>
                </a:cubicBezTo>
                <a:cubicBezTo>
                  <a:pt x="7078" y="4341"/>
                  <a:pt x="7078" y="4341"/>
                  <a:pt x="7078" y="4341"/>
                </a:cubicBezTo>
                <a:cubicBezTo>
                  <a:pt x="7078" y="4341"/>
                  <a:pt x="7078" y="4341"/>
                  <a:pt x="7078" y="4444"/>
                </a:cubicBezTo>
                <a:cubicBezTo>
                  <a:pt x="7200" y="4444"/>
                  <a:pt x="7200" y="4444"/>
                  <a:pt x="7200" y="4444"/>
                </a:cubicBezTo>
                <a:cubicBezTo>
                  <a:pt x="7322" y="4547"/>
                  <a:pt x="7322" y="4547"/>
                  <a:pt x="7444" y="4547"/>
                </a:cubicBezTo>
                <a:cubicBezTo>
                  <a:pt x="7444" y="4547"/>
                  <a:pt x="7444" y="4547"/>
                  <a:pt x="7566" y="4651"/>
                </a:cubicBezTo>
                <a:cubicBezTo>
                  <a:pt x="7566" y="4651"/>
                  <a:pt x="7566" y="4651"/>
                  <a:pt x="7688" y="4651"/>
                </a:cubicBezTo>
                <a:cubicBezTo>
                  <a:pt x="7688" y="4547"/>
                  <a:pt x="7688" y="4547"/>
                  <a:pt x="7688" y="4547"/>
                </a:cubicBezTo>
                <a:cubicBezTo>
                  <a:pt x="7810" y="4547"/>
                  <a:pt x="7810" y="4547"/>
                  <a:pt x="7810" y="4547"/>
                </a:cubicBezTo>
                <a:cubicBezTo>
                  <a:pt x="7932" y="4547"/>
                  <a:pt x="8054" y="4444"/>
                  <a:pt x="8054" y="4341"/>
                </a:cubicBezTo>
                <a:cubicBezTo>
                  <a:pt x="8054" y="4341"/>
                  <a:pt x="8176" y="4237"/>
                  <a:pt x="8176" y="4134"/>
                </a:cubicBezTo>
                <a:cubicBezTo>
                  <a:pt x="8176" y="4134"/>
                  <a:pt x="8176" y="4031"/>
                  <a:pt x="8176" y="3927"/>
                </a:cubicBezTo>
                <a:cubicBezTo>
                  <a:pt x="8176" y="3927"/>
                  <a:pt x="8176" y="3927"/>
                  <a:pt x="8176" y="3927"/>
                </a:cubicBezTo>
                <a:cubicBezTo>
                  <a:pt x="8176" y="3824"/>
                  <a:pt x="8176" y="3824"/>
                  <a:pt x="8176" y="3824"/>
                </a:cubicBezTo>
                <a:cubicBezTo>
                  <a:pt x="8054" y="3824"/>
                  <a:pt x="8054" y="3824"/>
                  <a:pt x="8054" y="3824"/>
                </a:cubicBezTo>
                <a:cubicBezTo>
                  <a:pt x="7932" y="3721"/>
                  <a:pt x="7932" y="3721"/>
                  <a:pt x="7810" y="3617"/>
                </a:cubicBezTo>
                <a:cubicBezTo>
                  <a:pt x="7688" y="3617"/>
                  <a:pt x="7566" y="3617"/>
                  <a:pt x="7444" y="3617"/>
                </a:cubicBezTo>
                <a:cubicBezTo>
                  <a:pt x="7322" y="3617"/>
                  <a:pt x="7322" y="3721"/>
                  <a:pt x="7322" y="3617"/>
                </a:cubicBezTo>
                <a:close/>
                <a:moveTo>
                  <a:pt x="14522" y="4341"/>
                </a:moveTo>
                <a:cubicBezTo>
                  <a:pt x="14522" y="4341"/>
                  <a:pt x="14522" y="4341"/>
                  <a:pt x="14522" y="4341"/>
                </a:cubicBezTo>
                <a:cubicBezTo>
                  <a:pt x="14522" y="4341"/>
                  <a:pt x="14522" y="4341"/>
                  <a:pt x="14522" y="4341"/>
                </a:cubicBezTo>
                <a:cubicBezTo>
                  <a:pt x="14644" y="4341"/>
                  <a:pt x="14644" y="4341"/>
                  <a:pt x="14644" y="4341"/>
                </a:cubicBezTo>
                <a:cubicBezTo>
                  <a:pt x="14644" y="4237"/>
                  <a:pt x="14644" y="4134"/>
                  <a:pt x="14644" y="4031"/>
                </a:cubicBezTo>
                <a:cubicBezTo>
                  <a:pt x="14644" y="3927"/>
                  <a:pt x="14644" y="3927"/>
                  <a:pt x="14522" y="3824"/>
                </a:cubicBezTo>
                <a:cubicBezTo>
                  <a:pt x="14522" y="3824"/>
                  <a:pt x="14522" y="3824"/>
                  <a:pt x="14400" y="3721"/>
                </a:cubicBezTo>
                <a:cubicBezTo>
                  <a:pt x="14400" y="3721"/>
                  <a:pt x="14400" y="3721"/>
                  <a:pt x="14400" y="3721"/>
                </a:cubicBezTo>
                <a:cubicBezTo>
                  <a:pt x="14278" y="3721"/>
                  <a:pt x="14278" y="3721"/>
                  <a:pt x="14278" y="3721"/>
                </a:cubicBezTo>
                <a:cubicBezTo>
                  <a:pt x="14278" y="3721"/>
                  <a:pt x="14278" y="3617"/>
                  <a:pt x="14278" y="3617"/>
                </a:cubicBezTo>
                <a:cubicBezTo>
                  <a:pt x="13790" y="3617"/>
                  <a:pt x="13790" y="3617"/>
                  <a:pt x="13790" y="3617"/>
                </a:cubicBezTo>
                <a:cubicBezTo>
                  <a:pt x="13790" y="3617"/>
                  <a:pt x="13790" y="3721"/>
                  <a:pt x="13790" y="3721"/>
                </a:cubicBezTo>
                <a:cubicBezTo>
                  <a:pt x="13668" y="3721"/>
                  <a:pt x="13668" y="3721"/>
                  <a:pt x="13668" y="3721"/>
                </a:cubicBezTo>
                <a:cubicBezTo>
                  <a:pt x="13546" y="3824"/>
                  <a:pt x="13546" y="3824"/>
                  <a:pt x="13546" y="3927"/>
                </a:cubicBezTo>
                <a:cubicBezTo>
                  <a:pt x="13546" y="4031"/>
                  <a:pt x="13424" y="4134"/>
                  <a:pt x="13424" y="4341"/>
                </a:cubicBezTo>
                <a:cubicBezTo>
                  <a:pt x="13546" y="4341"/>
                  <a:pt x="13546" y="4341"/>
                  <a:pt x="13546" y="4341"/>
                </a:cubicBezTo>
                <a:cubicBezTo>
                  <a:pt x="13546" y="4341"/>
                  <a:pt x="13546" y="4341"/>
                  <a:pt x="13546" y="4341"/>
                </a:cubicBezTo>
                <a:cubicBezTo>
                  <a:pt x="13546" y="4444"/>
                  <a:pt x="13668" y="4444"/>
                  <a:pt x="13668" y="4444"/>
                </a:cubicBezTo>
                <a:cubicBezTo>
                  <a:pt x="13668" y="4547"/>
                  <a:pt x="13790" y="4547"/>
                  <a:pt x="13790" y="4547"/>
                </a:cubicBezTo>
                <a:cubicBezTo>
                  <a:pt x="13912" y="4547"/>
                  <a:pt x="13912" y="4547"/>
                  <a:pt x="14034" y="4651"/>
                </a:cubicBezTo>
                <a:cubicBezTo>
                  <a:pt x="14034" y="4651"/>
                  <a:pt x="14156" y="4651"/>
                  <a:pt x="14156" y="4651"/>
                </a:cubicBezTo>
                <a:cubicBezTo>
                  <a:pt x="14156" y="4651"/>
                  <a:pt x="14278" y="4547"/>
                  <a:pt x="14278" y="4547"/>
                </a:cubicBezTo>
                <a:cubicBezTo>
                  <a:pt x="14400" y="4547"/>
                  <a:pt x="14400" y="4547"/>
                  <a:pt x="14522" y="4444"/>
                </a:cubicBezTo>
                <a:lnTo>
                  <a:pt x="14522" y="4341"/>
                </a:lnTo>
                <a:close/>
                <a:moveTo>
                  <a:pt x="21234" y="7441"/>
                </a:moveTo>
                <a:cubicBezTo>
                  <a:pt x="21234" y="7441"/>
                  <a:pt x="21234" y="7441"/>
                  <a:pt x="21234" y="7544"/>
                </a:cubicBezTo>
                <a:cubicBezTo>
                  <a:pt x="21356" y="7544"/>
                  <a:pt x="21356" y="7544"/>
                  <a:pt x="21356" y="7544"/>
                </a:cubicBezTo>
                <a:cubicBezTo>
                  <a:pt x="21356" y="7544"/>
                  <a:pt x="21356" y="7544"/>
                  <a:pt x="21356" y="7544"/>
                </a:cubicBezTo>
                <a:cubicBezTo>
                  <a:pt x="21356" y="7648"/>
                  <a:pt x="21356" y="7648"/>
                  <a:pt x="21356" y="7648"/>
                </a:cubicBezTo>
                <a:cubicBezTo>
                  <a:pt x="21356" y="7751"/>
                  <a:pt x="21356" y="7751"/>
                  <a:pt x="21356" y="7751"/>
                </a:cubicBezTo>
                <a:cubicBezTo>
                  <a:pt x="21478" y="7751"/>
                  <a:pt x="21478" y="7751"/>
                  <a:pt x="21478" y="7751"/>
                </a:cubicBezTo>
                <a:cubicBezTo>
                  <a:pt x="21478" y="7855"/>
                  <a:pt x="21478" y="7855"/>
                  <a:pt x="21478" y="7958"/>
                </a:cubicBezTo>
                <a:cubicBezTo>
                  <a:pt x="21600" y="7958"/>
                  <a:pt x="21600" y="8061"/>
                  <a:pt x="21600" y="8165"/>
                </a:cubicBezTo>
                <a:cubicBezTo>
                  <a:pt x="21600" y="12505"/>
                  <a:pt x="21600" y="12505"/>
                  <a:pt x="21600" y="12505"/>
                </a:cubicBezTo>
                <a:cubicBezTo>
                  <a:pt x="21600" y="14159"/>
                  <a:pt x="21600" y="14159"/>
                  <a:pt x="21600" y="14159"/>
                </a:cubicBezTo>
                <a:cubicBezTo>
                  <a:pt x="21600" y="14159"/>
                  <a:pt x="21600" y="14159"/>
                  <a:pt x="21600" y="14159"/>
                </a:cubicBezTo>
                <a:cubicBezTo>
                  <a:pt x="21600" y="14262"/>
                  <a:pt x="21600" y="14262"/>
                  <a:pt x="21600" y="14262"/>
                </a:cubicBezTo>
                <a:cubicBezTo>
                  <a:pt x="21478" y="14262"/>
                  <a:pt x="21478" y="14262"/>
                  <a:pt x="21478" y="14262"/>
                </a:cubicBezTo>
                <a:cubicBezTo>
                  <a:pt x="21478" y="14366"/>
                  <a:pt x="21478" y="14366"/>
                  <a:pt x="21478" y="14366"/>
                </a:cubicBezTo>
                <a:cubicBezTo>
                  <a:pt x="21478" y="14366"/>
                  <a:pt x="21478" y="14366"/>
                  <a:pt x="21478" y="14366"/>
                </a:cubicBezTo>
                <a:cubicBezTo>
                  <a:pt x="21478" y="14469"/>
                  <a:pt x="21478" y="14469"/>
                  <a:pt x="21478" y="14469"/>
                </a:cubicBezTo>
                <a:cubicBezTo>
                  <a:pt x="21478" y="14469"/>
                  <a:pt x="21478" y="14469"/>
                  <a:pt x="21478" y="14469"/>
                </a:cubicBezTo>
                <a:cubicBezTo>
                  <a:pt x="21478" y="14572"/>
                  <a:pt x="21478" y="14572"/>
                  <a:pt x="21478" y="14572"/>
                </a:cubicBezTo>
                <a:cubicBezTo>
                  <a:pt x="21356" y="14572"/>
                  <a:pt x="21356" y="14572"/>
                  <a:pt x="21356" y="14572"/>
                </a:cubicBezTo>
                <a:cubicBezTo>
                  <a:pt x="21356" y="14676"/>
                  <a:pt x="21356" y="14676"/>
                  <a:pt x="21356" y="14676"/>
                </a:cubicBezTo>
                <a:cubicBezTo>
                  <a:pt x="21234" y="14676"/>
                  <a:pt x="21234" y="14676"/>
                  <a:pt x="21234" y="14676"/>
                </a:cubicBezTo>
                <a:cubicBezTo>
                  <a:pt x="21234" y="14779"/>
                  <a:pt x="21112" y="14882"/>
                  <a:pt x="21112" y="14882"/>
                </a:cubicBezTo>
                <a:cubicBezTo>
                  <a:pt x="20990" y="14882"/>
                  <a:pt x="20990" y="14882"/>
                  <a:pt x="20990" y="14882"/>
                </a:cubicBezTo>
                <a:cubicBezTo>
                  <a:pt x="20868" y="14986"/>
                  <a:pt x="20868" y="14986"/>
                  <a:pt x="20868" y="14986"/>
                </a:cubicBezTo>
                <a:cubicBezTo>
                  <a:pt x="20746" y="15089"/>
                  <a:pt x="20624" y="15192"/>
                  <a:pt x="20380" y="15192"/>
                </a:cubicBezTo>
                <a:cubicBezTo>
                  <a:pt x="20136" y="15192"/>
                  <a:pt x="19892" y="15192"/>
                  <a:pt x="19769" y="15192"/>
                </a:cubicBezTo>
                <a:cubicBezTo>
                  <a:pt x="19525" y="15192"/>
                  <a:pt x="19525" y="15192"/>
                  <a:pt x="19525" y="15192"/>
                </a:cubicBezTo>
                <a:cubicBezTo>
                  <a:pt x="19403" y="15089"/>
                  <a:pt x="19403" y="15089"/>
                  <a:pt x="19403" y="15089"/>
                </a:cubicBezTo>
                <a:cubicBezTo>
                  <a:pt x="19281" y="15089"/>
                  <a:pt x="19281" y="15089"/>
                  <a:pt x="19281" y="15089"/>
                </a:cubicBezTo>
                <a:cubicBezTo>
                  <a:pt x="19281" y="15089"/>
                  <a:pt x="19281" y="15089"/>
                  <a:pt x="19281" y="15089"/>
                </a:cubicBezTo>
                <a:cubicBezTo>
                  <a:pt x="19281" y="15089"/>
                  <a:pt x="19281" y="15089"/>
                  <a:pt x="19281" y="15089"/>
                </a:cubicBezTo>
                <a:cubicBezTo>
                  <a:pt x="19281" y="15089"/>
                  <a:pt x="19159" y="15089"/>
                  <a:pt x="19159" y="14986"/>
                </a:cubicBezTo>
                <a:cubicBezTo>
                  <a:pt x="19159" y="14986"/>
                  <a:pt x="19159" y="14986"/>
                  <a:pt x="19159" y="14986"/>
                </a:cubicBezTo>
                <a:cubicBezTo>
                  <a:pt x="19159" y="14986"/>
                  <a:pt x="19159" y="14986"/>
                  <a:pt x="19159" y="14986"/>
                </a:cubicBezTo>
                <a:cubicBezTo>
                  <a:pt x="19037" y="14986"/>
                  <a:pt x="19037" y="14986"/>
                  <a:pt x="19037" y="14882"/>
                </a:cubicBezTo>
                <a:cubicBezTo>
                  <a:pt x="19037" y="14882"/>
                  <a:pt x="19037" y="14882"/>
                  <a:pt x="19037" y="14882"/>
                </a:cubicBezTo>
                <a:cubicBezTo>
                  <a:pt x="18915" y="14882"/>
                  <a:pt x="18793" y="14779"/>
                  <a:pt x="18793" y="14779"/>
                </a:cubicBezTo>
                <a:cubicBezTo>
                  <a:pt x="18793" y="14676"/>
                  <a:pt x="18793" y="14676"/>
                  <a:pt x="18671" y="14572"/>
                </a:cubicBezTo>
                <a:cubicBezTo>
                  <a:pt x="18671" y="14572"/>
                  <a:pt x="18671" y="14572"/>
                  <a:pt x="18671" y="14572"/>
                </a:cubicBezTo>
                <a:cubicBezTo>
                  <a:pt x="18671" y="14469"/>
                  <a:pt x="18671" y="14469"/>
                  <a:pt x="18671" y="14469"/>
                </a:cubicBezTo>
                <a:cubicBezTo>
                  <a:pt x="18549" y="14469"/>
                  <a:pt x="18549" y="14469"/>
                  <a:pt x="18549" y="14469"/>
                </a:cubicBezTo>
                <a:cubicBezTo>
                  <a:pt x="18549" y="14366"/>
                  <a:pt x="18549" y="14366"/>
                  <a:pt x="18549" y="14366"/>
                </a:cubicBezTo>
                <a:cubicBezTo>
                  <a:pt x="18549" y="14366"/>
                  <a:pt x="18549" y="14366"/>
                  <a:pt x="18549" y="14366"/>
                </a:cubicBezTo>
                <a:cubicBezTo>
                  <a:pt x="18549" y="14262"/>
                  <a:pt x="18549" y="14262"/>
                  <a:pt x="18549" y="14262"/>
                </a:cubicBezTo>
                <a:cubicBezTo>
                  <a:pt x="18549" y="14262"/>
                  <a:pt x="18549" y="14262"/>
                  <a:pt x="18549" y="14262"/>
                </a:cubicBezTo>
                <a:cubicBezTo>
                  <a:pt x="18549" y="14159"/>
                  <a:pt x="18549" y="14159"/>
                  <a:pt x="18549" y="14159"/>
                </a:cubicBezTo>
                <a:cubicBezTo>
                  <a:pt x="18427" y="14159"/>
                  <a:pt x="18427" y="14159"/>
                  <a:pt x="18427" y="14159"/>
                </a:cubicBezTo>
                <a:cubicBezTo>
                  <a:pt x="18427" y="13229"/>
                  <a:pt x="18427" y="13229"/>
                  <a:pt x="18427" y="13229"/>
                </a:cubicBezTo>
                <a:cubicBezTo>
                  <a:pt x="18427" y="11265"/>
                  <a:pt x="18427" y="11265"/>
                  <a:pt x="18427" y="11265"/>
                </a:cubicBezTo>
                <a:cubicBezTo>
                  <a:pt x="18427" y="8991"/>
                  <a:pt x="18427" y="8991"/>
                  <a:pt x="18427" y="8991"/>
                </a:cubicBezTo>
                <a:cubicBezTo>
                  <a:pt x="18427" y="8888"/>
                  <a:pt x="18427" y="8681"/>
                  <a:pt x="18427" y="8475"/>
                </a:cubicBezTo>
                <a:cubicBezTo>
                  <a:pt x="18427" y="8268"/>
                  <a:pt x="18427" y="8061"/>
                  <a:pt x="18549" y="7958"/>
                </a:cubicBezTo>
                <a:cubicBezTo>
                  <a:pt x="18549" y="7958"/>
                  <a:pt x="18549" y="7958"/>
                  <a:pt x="18549" y="7958"/>
                </a:cubicBezTo>
                <a:cubicBezTo>
                  <a:pt x="18549" y="7855"/>
                  <a:pt x="18549" y="7855"/>
                  <a:pt x="18549" y="7855"/>
                </a:cubicBezTo>
                <a:cubicBezTo>
                  <a:pt x="18549" y="7855"/>
                  <a:pt x="18549" y="7855"/>
                  <a:pt x="18549" y="7855"/>
                </a:cubicBezTo>
                <a:cubicBezTo>
                  <a:pt x="18549" y="7751"/>
                  <a:pt x="18549" y="7751"/>
                  <a:pt x="18549" y="7751"/>
                </a:cubicBezTo>
                <a:cubicBezTo>
                  <a:pt x="18671" y="7751"/>
                  <a:pt x="18671" y="7751"/>
                  <a:pt x="18671" y="7751"/>
                </a:cubicBezTo>
                <a:cubicBezTo>
                  <a:pt x="18671" y="7648"/>
                  <a:pt x="18671" y="7648"/>
                  <a:pt x="18671" y="7648"/>
                </a:cubicBezTo>
                <a:cubicBezTo>
                  <a:pt x="18793" y="7544"/>
                  <a:pt x="18793" y="7544"/>
                  <a:pt x="18793" y="7544"/>
                </a:cubicBezTo>
                <a:cubicBezTo>
                  <a:pt x="18793" y="7544"/>
                  <a:pt x="18793" y="7544"/>
                  <a:pt x="18793" y="7544"/>
                </a:cubicBezTo>
                <a:cubicBezTo>
                  <a:pt x="18793" y="7544"/>
                  <a:pt x="18793" y="7544"/>
                  <a:pt x="18793" y="7441"/>
                </a:cubicBezTo>
                <a:cubicBezTo>
                  <a:pt x="18915" y="7441"/>
                  <a:pt x="18915" y="7441"/>
                  <a:pt x="18915" y="7338"/>
                </a:cubicBezTo>
                <a:cubicBezTo>
                  <a:pt x="19037" y="7338"/>
                  <a:pt x="19037" y="7338"/>
                  <a:pt x="19037" y="7234"/>
                </a:cubicBezTo>
                <a:cubicBezTo>
                  <a:pt x="19159" y="7234"/>
                  <a:pt x="19159" y="7234"/>
                  <a:pt x="19159" y="7234"/>
                </a:cubicBezTo>
                <a:cubicBezTo>
                  <a:pt x="19159" y="7234"/>
                  <a:pt x="19159" y="7234"/>
                  <a:pt x="19159" y="7234"/>
                </a:cubicBezTo>
                <a:cubicBezTo>
                  <a:pt x="19159" y="7234"/>
                  <a:pt x="19159" y="7234"/>
                  <a:pt x="19281" y="7131"/>
                </a:cubicBezTo>
                <a:cubicBezTo>
                  <a:pt x="19281" y="7131"/>
                  <a:pt x="19281" y="7131"/>
                  <a:pt x="19281" y="7131"/>
                </a:cubicBezTo>
                <a:cubicBezTo>
                  <a:pt x="19281" y="7131"/>
                  <a:pt x="19281" y="7131"/>
                  <a:pt x="19281" y="7131"/>
                </a:cubicBezTo>
                <a:cubicBezTo>
                  <a:pt x="19281" y="7131"/>
                  <a:pt x="19403" y="7131"/>
                  <a:pt x="19403" y="7131"/>
                </a:cubicBezTo>
                <a:cubicBezTo>
                  <a:pt x="19525" y="7028"/>
                  <a:pt x="19647" y="7028"/>
                  <a:pt x="19769" y="7028"/>
                </a:cubicBezTo>
                <a:cubicBezTo>
                  <a:pt x="19769" y="7028"/>
                  <a:pt x="19892" y="7028"/>
                  <a:pt x="20014" y="7028"/>
                </a:cubicBezTo>
                <a:cubicBezTo>
                  <a:pt x="20136" y="6924"/>
                  <a:pt x="20136" y="7028"/>
                  <a:pt x="20258" y="7028"/>
                </a:cubicBezTo>
                <a:cubicBezTo>
                  <a:pt x="20258" y="7028"/>
                  <a:pt x="20258" y="7028"/>
                  <a:pt x="20258" y="7028"/>
                </a:cubicBezTo>
                <a:cubicBezTo>
                  <a:pt x="20258" y="7028"/>
                  <a:pt x="20380" y="7028"/>
                  <a:pt x="20502" y="7028"/>
                </a:cubicBezTo>
                <a:cubicBezTo>
                  <a:pt x="20502" y="7028"/>
                  <a:pt x="20624" y="7028"/>
                  <a:pt x="20624" y="7131"/>
                </a:cubicBezTo>
                <a:cubicBezTo>
                  <a:pt x="20746" y="7131"/>
                  <a:pt x="20746" y="7131"/>
                  <a:pt x="20746" y="7131"/>
                </a:cubicBezTo>
                <a:cubicBezTo>
                  <a:pt x="20746" y="7131"/>
                  <a:pt x="20746" y="7131"/>
                  <a:pt x="20746" y="7131"/>
                </a:cubicBezTo>
                <a:cubicBezTo>
                  <a:pt x="20868" y="7131"/>
                  <a:pt x="20868" y="7131"/>
                  <a:pt x="20868" y="7131"/>
                </a:cubicBezTo>
                <a:cubicBezTo>
                  <a:pt x="20868" y="7234"/>
                  <a:pt x="20868" y="7234"/>
                  <a:pt x="20868" y="7234"/>
                </a:cubicBezTo>
                <a:cubicBezTo>
                  <a:pt x="20990" y="7234"/>
                  <a:pt x="20990" y="7234"/>
                  <a:pt x="20990" y="7234"/>
                </a:cubicBezTo>
                <a:cubicBezTo>
                  <a:pt x="20990" y="7338"/>
                  <a:pt x="20990" y="7338"/>
                  <a:pt x="20990" y="7338"/>
                </a:cubicBezTo>
                <a:cubicBezTo>
                  <a:pt x="21112" y="7338"/>
                  <a:pt x="21112" y="7338"/>
                  <a:pt x="21112" y="7338"/>
                </a:cubicBezTo>
                <a:cubicBezTo>
                  <a:pt x="21112" y="7338"/>
                  <a:pt x="21112" y="7338"/>
                  <a:pt x="21234" y="7338"/>
                </a:cubicBezTo>
                <a:cubicBezTo>
                  <a:pt x="21234" y="7441"/>
                  <a:pt x="21234" y="7441"/>
                  <a:pt x="21234" y="7441"/>
                </a:cubicBezTo>
                <a:close/>
              </a:path>
            </a:pathLst>
          </a:custGeom>
          <a:solidFill>
            <a:srgbClr val="A3C53A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1CB8A000-9AF8-EC80-C8BC-7F38C2FC572A}"/>
              </a:ext>
            </a:extLst>
          </p:cNvPr>
          <p:cNvSpPr/>
          <p:nvPr/>
        </p:nvSpPr>
        <p:spPr>
          <a:xfrm>
            <a:off x="9743395" y="3203578"/>
            <a:ext cx="169291" cy="1996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10" y="14882"/>
                </a:moveTo>
                <a:cubicBezTo>
                  <a:pt x="488" y="14882"/>
                  <a:pt x="488" y="14779"/>
                  <a:pt x="366" y="14779"/>
                </a:cubicBezTo>
                <a:cubicBezTo>
                  <a:pt x="366" y="14676"/>
                  <a:pt x="366" y="14676"/>
                  <a:pt x="366" y="14572"/>
                </a:cubicBezTo>
                <a:cubicBezTo>
                  <a:pt x="244" y="14572"/>
                  <a:pt x="244" y="14572"/>
                  <a:pt x="244" y="14572"/>
                </a:cubicBezTo>
                <a:cubicBezTo>
                  <a:pt x="244" y="14469"/>
                  <a:pt x="244" y="14469"/>
                  <a:pt x="244" y="14469"/>
                </a:cubicBezTo>
                <a:cubicBezTo>
                  <a:pt x="244" y="14469"/>
                  <a:pt x="244" y="14469"/>
                  <a:pt x="244" y="14469"/>
                </a:cubicBezTo>
                <a:cubicBezTo>
                  <a:pt x="244" y="14469"/>
                  <a:pt x="244" y="14469"/>
                  <a:pt x="244" y="14469"/>
                </a:cubicBezTo>
                <a:cubicBezTo>
                  <a:pt x="122" y="14366"/>
                  <a:pt x="122" y="14262"/>
                  <a:pt x="122" y="14159"/>
                </a:cubicBezTo>
                <a:cubicBezTo>
                  <a:pt x="0" y="13952"/>
                  <a:pt x="0" y="13849"/>
                  <a:pt x="0" y="13642"/>
                </a:cubicBezTo>
                <a:cubicBezTo>
                  <a:pt x="0" y="13435"/>
                  <a:pt x="0" y="13332"/>
                  <a:pt x="0" y="13125"/>
                </a:cubicBezTo>
                <a:cubicBezTo>
                  <a:pt x="0" y="12919"/>
                  <a:pt x="0" y="12815"/>
                  <a:pt x="0" y="12609"/>
                </a:cubicBezTo>
                <a:cubicBezTo>
                  <a:pt x="0" y="9301"/>
                  <a:pt x="0" y="9301"/>
                  <a:pt x="0" y="9301"/>
                </a:cubicBezTo>
                <a:cubicBezTo>
                  <a:pt x="0" y="9198"/>
                  <a:pt x="0" y="9095"/>
                  <a:pt x="0" y="8991"/>
                </a:cubicBezTo>
                <a:cubicBezTo>
                  <a:pt x="0" y="8888"/>
                  <a:pt x="0" y="8681"/>
                  <a:pt x="0" y="8578"/>
                </a:cubicBezTo>
                <a:cubicBezTo>
                  <a:pt x="0" y="8475"/>
                  <a:pt x="0" y="8371"/>
                  <a:pt x="0" y="8165"/>
                </a:cubicBezTo>
                <a:cubicBezTo>
                  <a:pt x="0" y="8061"/>
                  <a:pt x="122" y="8061"/>
                  <a:pt x="122" y="7958"/>
                </a:cubicBezTo>
                <a:cubicBezTo>
                  <a:pt x="122" y="7958"/>
                  <a:pt x="122" y="7958"/>
                  <a:pt x="122" y="7958"/>
                </a:cubicBezTo>
                <a:cubicBezTo>
                  <a:pt x="122" y="7958"/>
                  <a:pt x="122" y="7855"/>
                  <a:pt x="244" y="7751"/>
                </a:cubicBezTo>
                <a:cubicBezTo>
                  <a:pt x="244" y="7751"/>
                  <a:pt x="244" y="7751"/>
                  <a:pt x="244" y="7751"/>
                </a:cubicBezTo>
                <a:cubicBezTo>
                  <a:pt x="244" y="7751"/>
                  <a:pt x="244" y="7751"/>
                  <a:pt x="244" y="7751"/>
                </a:cubicBezTo>
                <a:cubicBezTo>
                  <a:pt x="244" y="7648"/>
                  <a:pt x="244" y="7648"/>
                  <a:pt x="244" y="7648"/>
                </a:cubicBezTo>
                <a:cubicBezTo>
                  <a:pt x="366" y="7648"/>
                  <a:pt x="366" y="7648"/>
                  <a:pt x="366" y="7648"/>
                </a:cubicBezTo>
                <a:cubicBezTo>
                  <a:pt x="366" y="7544"/>
                  <a:pt x="366" y="7544"/>
                  <a:pt x="366" y="7544"/>
                </a:cubicBezTo>
                <a:cubicBezTo>
                  <a:pt x="366" y="7544"/>
                  <a:pt x="366" y="7441"/>
                  <a:pt x="488" y="7441"/>
                </a:cubicBezTo>
                <a:cubicBezTo>
                  <a:pt x="488" y="7441"/>
                  <a:pt x="488" y="7441"/>
                  <a:pt x="488" y="7441"/>
                </a:cubicBezTo>
                <a:cubicBezTo>
                  <a:pt x="488" y="7338"/>
                  <a:pt x="610" y="7338"/>
                  <a:pt x="610" y="7338"/>
                </a:cubicBezTo>
                <a:cubicBezTo>
                  <a:pt x="610" y="7338"/>
                  <a:pt x="610" y="7234"/>
                  <a:pt x="732" y="7234"/>
                </a:cubicBezTo>
                <a:cubicBezTo>
                  <a:pt x="732" y="7234"/>
                  <a:pt x="732" y="7234"/>
                  <a:pt x="732" y="7234"/>
                </a:cubicBezTo>
                <a:cubicBezTo>
                  <a:pt x="732" y="7234"/>
                  <a:pt x="732" y="7234"/>
                  <a:pt x="732" y="7234"/>
                </a:cubicBezTo>
                <a:cubicBezTo>
                  <a:pt x="854" y="7234"/>
                  <a:pt x="854" y="7234"/>
                  <a:pt x="854" y="7234"/>
                </a:cubicBezTo>
                <a:cubicBezTo>
                  <a:pt x="854" y="7131"/>
                  <a:pt x="854" y="7131"/>
                  <a:pt x="854" y="7131"/>
                </a:cubicBezTo>
                <a:cubicBezTo>
                  <a:pt x="976" y="7131"/>
                  <a:pt x="976" y="7131"/>
                  <a:pt x="1098" y="7131"/>
                </a:cubicBezTo>
                <a:cubicBezTo>
                  <a:pt x="1098" y="7028"/>
                  <a:pt x="1098" y="7028"/>
                  <a:pt x="1098" y="7028"/>
                </a:cubicBezTo>
                <a:cubicBezTo>
                  <a:pt x="1098" y="7028"/>
                  <a:pt x="1220" y="7028"/>
                  <a:pt x="1220" y="7028"/>
                </a:cubicBezTo>
                <a:cubicBezTo>
                  <a:pt x="1342" y="7028"/>
                  <a:pt x="1342" y="7028"/>
                  <a:pt x="1464" y="7028"/>
                </a:cubicBezTo>
                <a:cubicBezTo>
                  <a:pt x="1464" y="7028"/>
                  <a:pt x="1464" y="7028"/>
                  <a:pt x="1586" y="7028"/>
                </a:cubicBezTo>
                <a:cubicBezTo>
                  <a:pt x="1708" y="6924"/>
                  <a:pt x="1708" y="6924"/>
                  <a:pt x="1831" y="7028"/>
                </a:cubicBezTo>
                <a:cubicBezTo>
                  <a:pt x="1831" y="7028"/>
                  <a:pt x="1831" y="7028"/>
                  <a:pt x="1831" y="7028"/>
                </a:cubicBezTo>
                <a:cubicBezTo>
                  <a:pt x="1953" y="7028"/>
                  <a:pt x="1953" y="7028"/>
                  <a:pt x="2075" y="7028"/>
                </a:cubicBezTo>
                <a:cubicBezTo>
                  <a:pt x="2197" y="7028"/>
                  <a:pt x="2197" y="7028"/>
                  <a:pt x="2319" y="7131"/>
                </a:cubicBezTo>
                <a:cubicBezTo>
                  <a:pt x="2319" y="7131"/>
                  <a:pt x="2319" y="7131"/>
                  <a:pt x="2319" y="7131"/>
                </a:cubicBezTo>
                <a:cubicBezTo>
                  <a:pt x="2319" y="7131"/>
                  <a:pt x="2319" y="7131"/>
                  <a:pt x="2319" y="7131"/>
                </a:cubicBezTo>
                <a:cubicBezTo>
                  <a:pt x="2441" y="7131"/>
                  <a:pt x="2441" y="7131"/>
                  <a:pt x="2441" y="7131"/>
                </a:cubicBezTo>
                <a:cubicBezTo>
                  <a:pt x="2441" y="7234"/>
                  <a:pt x="2441" y="7234"/>
                  <a:pt x="2441" y="7234"/>
                </a:cubicBezTo>
                <a:cubicBezTo>
                  <a:pt x="2441" y="7234"/>
                  <a:pt x="2441" y="7234"/>
                  <a:pt x="2441" y="7234"/>
                </a:cubicBezTo>
                <a:cubicBezTo>
                  <a:pt x="2441" y="7234"/>
                  <a:pt x="2441" y="7234"/>
                  <a:pt x="2441" y="7234"/>
                </a:cubicBezTo>
                <a:cubicBezTo>
                  <a:pt x="2563" y="7234"/>
                  <a:pt x="2563" y="7234"/>
                  <a:pt x="2563" y="7234"/>
                </a:cubicBezTo>
                <a:cubicBezTo>
                  <a:pt x="2563" y="7234"/>
                  <a:pt x="2563" y="7234"/>
                  <a:pt x="2563" y="7234"/>
                </a:cubicBezTo>
                <a:cubicBezTo>
                  <a:pt x="2563" y="7338"/>
                  <a:pt x="2685" y="7338"/>
                  <a:pt x="2685" y="7338"/>
                </a:cubicBezTo>
                <a:cubicBezTo>
                  <a:pt x="2685" y="7338"/>
                  <a:pt x="2685" y="7338"/>
                  <a:pt x="2685" y="7338"/>
                </a:cubicBezTo>
                <a:cubicBezTo>
                  <a:pt x="2685" y="7338"/>
                  <a:pt x="2685" y="7338"/>
                  <a:pt x="2807" y="7338"/>
                </a:cubicBezTo>
                <a:cubicBezTo>
                  <a:pt x="2807" y="7441"/>
                  <a:pt x="2807" y="7441"/>
                  <a:pt x="2807" y="7441"/>
                </a:cubicBezTo>
                <a:cubicBezTo>
                  <a:pt x="2807" y="7441"/>
                  <a:pt x="2929" y="7544"/>
                  <a:pt x="2929" y="7544"/>
                </a:cubicBezTo>
                <a:cubicBezTo>
                  <a:pt x="2929" y="7544"/>
                  <a:pt x="2929" y="7544"/>
                  <a:pt x="2929" y="7544"/>
                </a:cubicBezTo>
                <a:cubicBezTo>
                  <a:pt x="2929" y="7648"/>
                  <a:pt x="2929" y="7648"/>
                  <a:pt x="2929" y="7648"/>
                </a:cubicBezTo>
                <a:cubicBezTo>
                  <a:pt x="3173" y="7855"/>
                  <a:pt x="3173" y="8165"/>
                  <a:pt x="3173" y="8475"/>
                </a:cubicBezTo>
                <a:cubicBezTo>
                  <a:pt x="3173" y="8785"/>
                  <a:pt x="3173" y="9095"/>
                  <a:pt x="3173" y="9405"/>
                </a:cubicBezTo>
                <a:cubicBezTo>
                  <a:pt x="3173" y="12919"/>
                  <a:pt x="3173" y="12919"/>
                  <a:pt x="3173" y="12919"/>
                </a:cubicBezTo>
                <a:cubicBezTo>
                  <a:pt x="3173" y="14159"/>
                  <a:pt x="3173" y="14159"/>
                  <a:pt x="3173" y="14159"/>
                </a:cubicBezTo>
                <a:cubicBezTo>
                  <a:pt x="3173" y="14159"/>
                  <a:pt x="3173" y="14159"/>
                  <a:pt x="3173" y="14159"/>
                </a:cubicBezTo>
                <a:cubicBezTo>
                  <a:pt x="3173" y="14262"/>
                  <a:pt x="3173" y="14262"/>
                  <a:pt x="3173" y="14262"/>
                </a:cubicBezTo>
                <a:cubicBezTo>
                  <a:pt x="3173" y="14262"/>
                  <a:pt x="3173" y="14262"/>
                  <a:pt x="3173" y="14262"/>
                </a:cubicBezTo>
                <a:cubicBezTo>
                  <a:pt x="3173" y="14366"/>
                  <a:pt x="3173" y="14366"/>
                  <a:pt x="3173" y="14366"/>
                </a:cubicBezTo>
                <a:cubicBezTo>
                  <a:pt x="3051" y="14366"/>
                  <a:pt x="3051" y="14366"/>
                  <a:pt x="3051" y="14366"/>
                </a:cubicBezTo>
                <a:cubicBezTo>
                  <a:pt x="3051" y="14366"/>
                  <a:pt x="3051" y="14469"/>
                  <a:pt x="3051" y="14469"/>
                </a:cubicBezTo>
                <a:cubicBezTo>
                  <a:pt x="3051" y="14469"/>
                  <a:pt x="3051" y="14572"/>
                  <a:pt x="2929" y="14572"/>
                </a:cubicBezTo>
                <a:cubicBezTo>
                  <a:pt x="2929" y="14572"/>
                  <a:pt x="2929" y="14572"/>
                  <a:pt x="2929" y="14572"/>
                </a:cubicBezTo>
                <a:cubicBezTo>
                  <a:pt x="2929" y="14676"/>
                  <a:pt x="2929" y="14676"/>
                  <a:pt x="2929" y="14676"/>
                </a:cubicBezTo>
                <a:cubicBezTo>
                  <a:pt x="2929" y="14676"/>
                  <a:pt x="2929" y="14676"/>
                  <a:pt x="2929" y="14676"/>
                </a:cubicBezTo>
                <a:cubicBezTo>
                  <a:pt x="2929" y="14676"/>
                  <a:pt x="2929" y="14676"/>
                  <a:pt x="2807" y="14676"/>
                </a:cubicBezTo>
                <a:cubicBezTo>
                  <a:pt x="2807" y="14779"/>
                  <a:pt x="2807" y="14779"/>
                  <a:pt x="2807" y="14779"/>
                </a:cubicBezTo>
                <a:cubicBezTo>
                  <a:pt x="2685" y="14882"/>
                  <a:pt x="2685" y="14882"/>
                  <a:pt x="2685" y="14882"/>
                </a:cubicBezTo>
                <a:cubicBezTo>
                  <a:pt x="2685" y="14882"/>
                  <a:pt x="2685" y="14882"/>
                  <a:pt x="2685" y="14882"/>
                </a:cubicBezTo>
                <a:cubicBezTo>
                  <a:pt x="2563" y="14882"/>
                  <a:pt x="2563" y="14882"/>
                  <a:pt x="2563" y="14882"/>
                </a:cubicBezTo>
                <a:cubicBezTo>
                  <a:pt x="2441" y="14986"/>
                  <a:pt x="2441" y="14986"/>
                  <a:pt x="2441" y="14986"/>
                </a:cubicBezTo>
                <a:cubicBezTo>
                  <a:pt x="2319" y="15089"/>
                  <a:pt x="2197" y="15192"/>
                  <a:pt x="1953" y="15192"/>
                </a:cubicBezTo>
                <a:cubicBezTo>
                  <a:pt x="1708" y="15192"/>
                  <a:pt x="1464" y="15192"/>
                  <a:pt x="1342" y="15192"/>
                </a:cubicBezTo>
                <a:cubicBezTo>
                  <a:pt x="1098" y="15192"/>
                  <a:pt x="1098" y="15192"/>
                  <a:pt x="1098" y="15192"/>
                </a:cubicBezTo>
                <a:cubicBezTo>
                  <a:pt x="1098" y="15089"/>
                  <a:pt x="1098" y="15089"/>
                  <a:pt x="1098" y="15089"/>
                </a:cubicBezTo>
                <a:cubicBezTo>
                  <a:pt x="976" y="15089"/>
                  <a:pt x="976" y="15089"/>
                  <a:pt x="976" y="15089"/>
                </a:cubicBezTo>
                <a:cubicBezTo>
                  <a:pt x="976" y="15089"/>
                  <a:pt x="976" y="15089"/>
                  <a:pt x="976" y="15089"/>
                </a:cubicBezTo>
                <a:cubicBezTo>
                  <a:pt x="854" y="15089"/>
                  <a:pt x="854" y="15089"/>
                  <a:pt x="732" y="14986"/>
                </a:cubicBezTo>
                <a:cubicBezTo>
                  <a:pt x="732" y="14986"/>
                  <a:pt x="732" y="14986"/>
                  <a:pt x="732" y="14986"/>
                </a:cubicBezTo>
                <a:cubicBezTo>
                  <a:pt x="732" y="14986"/>
                  <a:pt x="732" y="14986"/>
                  <a:pt x="732" y="14986"/>
                </a:cubicBezTo>
                <a:cubicBezTo>
                  <a:pt x="732" y="14986"/>
                  <a:pt x="610" y="14986"/>
                  <a:pt x="610" y="14882"/>
                </a:cubicBezTo>
                <a:close/>
                <a:moveTo>
                  <a:pt x="8054" y="1757"/>
                </a:moveTo>
                <a:cubicBezTo>
                  <a:pt x="8176" y="1654"/>
                  <a:pt x="8298" y="1654"/>
                  <a:pt x="8420" y="1550"/>
                </a:cubicBezTo>
                <a:cubicBezTo>
                  <a:pt x="8664" y="1550"/>
                  <a:pt x="8664" y="1550"/>
                  <a:pt x="8664" y="1550"/>
                </a:cubicBezTo>
                <a:cubicBezTo>
                  <a:pt x="8664" y="1550"/>
                  <a:pt x="8664" y="1550"/>
                  <a:pt x="8664" y="1550"/>
                </a:cubicBezTo>
                <a:cubicBezTo>
                  <a:pt x="8786" y="1550"/>
                  <a:pt x="8786" y="1550"/>
                  <a:pt x="8786" y="1550"/>
                </a:cubicBezTo>
                <a:cubicBezTo>
                  <a:pt x="8786" y="1447"/>
                  <a:pt x="8786" y="1447"/>
                  <a:pt x="8786" y="1447"/>
                </a:cubicBezTo>
                <a:cubicBezTo>
                  <a:pt x="8908" y="1447"/>
                  <a:pt x="8908" y="1447"/>
                  <a:pt x="8908" y="1447"/>
                </a:cubicBezTo>
                <a:cubicBezTo>
                  <a:pt x="8908" y="1447"/>
                  <a:pt x="8908" y="1447"/>
                  <a:pt x="8908" y="1447"/>
                </a:cubicBezTo>
                <a:cubicBezTo>
                  <a:pt x="9153" y="1447"/>
                  <a:pt x="9153" y="1447"/>
                  <a:pt x="9153" y="1447"/>
                </a:cubicBezTo>
                <a:cubicBezTo>
                  <a:pt x="9153" y="1447"/>
                  <a:pt x="9153" y="1447"/>
                  <a:pt x="9153" y="1447"/>
                </a:cubicBezTo>
                <a:cubicBezTo>
                  <a:pt x="9397" y="1447"/>
                  <a:pt x="9397" y="1447"/>
                  <a:pt x="9397" y="1447"/>
                </a:cubicBezTo>
                <a:cubicBezTo>
                  <a:pt x="9397" y="1344"/>
                  <a:pt x="9397" y="1344"/>
                  <a:pt x="9397" y="1344"/>
                </a:cubicBezTo>
                <a:cubicBezTo>
                  <a:pt x="9519" y="1344"/>
                  <a:pt x="9519" y="1344"/>
                  <a:pt x="9519" y="1344"/>
                </a:cubicBezTo>
                <a:cubicBezTo>
                  <a:pt x="9519" y="1344"/>
                  <a:pt x="9519" y="1344"/>
                  <a:pt x="9519" y="1344"/>
                </a:cubicBezTo>
                <a:cubicBezTo>
                  <a:pt x="10251" y="1344"/>
                  <a:pt x="10251" y="1344"/>
                  <a:pt x="10251" y="1344"/>
                </a:cubicBezTo>
                <a:cubicBezTo>
                  <a:pt x="10251" y="1240"/>
                  <a:pt x="10251" y="1240"/>
                  <a:pt x="10251" y="1240"/>
                </a:cubicBezTo>
                <a:cubicBezTo>
                  <a:pt x="10251" y="1240"/>
                  <a:pt x="10373" y="1240"/>
                  <a:pt x="10495" y="1240"/>
                </a:cubicBezTo>
                <a:cubicBezTo>
                  <a:pt x="10617" y="1240"/>
                  <a:pt x="10739" y="1240"/>
                  <a:pt x="10861" y="1240"/>
                </a:cubicBezTo>
                <a:cubicBezTo>
                  <a:pt x="10983" y="1240"/>
                  <a:pt x="11105" y="1240"/>
                  <a:pt x="11227" y="1344"/>
                </a:cubicBezTo>
                <a:cubicBezTo>
                  <a:pt x="11349" y="1344"/>
                  <a:pt x="11349" y="1344"/>
                  <a:pt x="11471" y="1344"/>
                </a:cubicBezTo>
                <a:cubicBezTo>
                  <a:pt x="11837" y="1344"/>
                  <a:pt x="11837" y="1344"/>
                  <a:pt x="11837" y="1344"/>
                </a:cubicBezTo>
                <a:cubicBezTo>
                  <a:pt x="11837" y="1344"/>
                  <a:pt x="11837" y="1344"/>
                  <a:pt x="11837" y="1344"/>
                </a:cubicBezTo>
                <a:cubicBezTo>
                  <a:pt x="12081" y="1344"/>
                  <a:pt x="12081" y="1344"/>
                  <a:pt x="12081" y="1344"/>
                </a:cubicBezTo>
                <a:cubicBezTo>
                  <a:pt x="12081" y="1344"/>
                  <a:pt x="12081" y="1344"/>
                  <a:pt x="12081" y="1344"/>
                </a:cubicBezTo>
                <a:cubicBezTo>
                  <a:pt x="12325" y="1344"/>
                  <a:pt x="12325" y="1344"/>
                  <a:pt x="12325" y="1344"/>
                </a:cubicBezTo>
                <a:cubicBezTo>
                  <a:pt x="12325" y="1447"/>
                  <a:pt x="12325" y="1447"/>
                  <a:pt x="12325" y="1447"/>
                </a:cubicBezTo>
                <a:cubicBezTo>
                  <a:pt x="12569" y="1447"/>
                  <a:pt x="12569" y="1447"/>
                  <a:pt x="12569" y="1447"/>
                </a:cubicBezTo>
                <a:cubicBezTo>
                  <a:pt x="12814" y="1550"/>
                  <a:pt x="12936" y="1550"/>
                  <a:pt x="13180" y="1654"/>
                </a:cubicBezTo>
                <a:cubicBezTo>
                  <a:pt x="13424" y="1654"/>
                  <a:pt x="13668" y="1757"/>
                  <a:pt x="13912" y="1860"/>
                </a:cubicBezTo>
                <a:cubicBezTo>
                  <a:pt x="13912" y="1757"/>
                  <a:pt x="13912" y="1757"/>
                  <a:pt x="13912" y="1757"/>
                </a:cubicBezTo>
                <a:cubicBezTo>
                  <a:pt x="13912" y="1757"/>
                  <a:pt x="14034" y="1757"/>
                  <a:pt x="14034" y="1757"/>
                </a:cubicBezTo>
                <a:cubicBezTo>
                  <a:pt x="14034" y="1654"/>
                  <a:pt x="14034" y="1654"/>
                  <a:pt x="14034" y="1654"/>
                </a:cubicBezTo>
                <a:cubicBezTo>
                  <a:pt x="14034" y="1654"/>
                  <a:pt x="14034" y="1654"/>
                  <a:pt x="14034" y="1654"/>
                </a:cubicBezTo>
                <a:cubicBezTo>
                  <a:pt x="14034" y="1654"/>
                  <a:pt x="14034" y="1654"/>
                  <a:pt x="14034" y="1654"/>
                </a:cubicBezTo>
                <a:cubicBezTo>
                  <a:pt x="14034" y="1550"/>
                  <a:pt x="14156" y="1550"/>
                  <a:pt x="14156" y="1550"/>
                </a:cubicBezTo>
                <a:cubicBezTo>
                  <a:pt x="14156" y="1447"/>
                  <a:pt x="14156" y="1447"/>
                  <a:pt x="14156" y="1447"/>
                </a:cubicBezTo>
                <a:cubicBezTo>
                  <a:pt x="14156" y="1447"/>
                  <a:pt x="14156" y="1447"/>
                  <a:pt x="14156" y="1447"/>
                </a:cubicBezTo>
                <a:cubicBezTo>
                  <a:pt x="14156" y="1344"/>
                  <a:pt x="14156" y="1344"/>
                  <a:pt x="14156" y="1344"/>
                </a:cubicBezTo>
                <a:cubicBezTo>
                  <a:pt x="14278" y="1344"/>
                  <a:pt x="14278" y="1344"/>
                  <a:pt x="14278" y="1344"/>
                </a:cubicBezTo>
                <a:cubicBezTo>
                  <a:pt x="14278" y="1240"/>
                  <a:pt x="14278" y="1240"/>
                  <a:pt x="14278" y="1240"/>
                </a:cubicBezTo>
                <a:cubicBezTo>
                  <a:pt x="14278" y="1240"/>
                  <a:pt x="14278" y="1240"/>
                  <a:pt x="14278" y="1240"/>
                </a:cubicBezTo>
                <a:cubicBezTo>
                  <a:pt x="14278" y="1240"/>
                  <a:pt x="14278" y="1137"/>
                  <a:pt x="14278" y="1137"/>
                </a:cubicBezTo>
                <a:cubicBezTo>
                  <a:pt x="14400" y="1137"/>
                  <a:pt x="14400" y="1137"/>
                  <a:pt x="14400" y="1137"/>
                </a:cubicBezTo>
                <a:cubicBezTo>
                  <a:pt x="14400" y="1033"/>
                  <a:pt x="14400" y="1033"/>
                  <a:pt x="14400" y="1033"/>
                </a:cubicBezTo>
                <a:cubicBezTo>
                  <a:pt x="14400" y="1033"/>
                  <a:pt x="14400" y="1033"/>
                  <a:pt x="14400" y="1033"/>
                </a:cubicBezTo>
                <a:cubicBezTo>
                  <a:pt x="14400" y="930"/>
                  <a:pt x="14400" y="930"/>
                  <a:pt x="14400" y="930"/>
                </a:cubicBezTo>
                <a:cubicBezTo>
                  <a:pt x="14522" y="930"/>
                  <a:pt x="14522" y="930"/>
                  <a:pt x="14522" y="930"/>
                </a:cubicBezTo>
                <a:cubicBezTo>
                  <a:pt x="14522" y="827"/>
                  <a:pt x="14522" y="827"/>
                  <a:pt x="14522" y="827"/>
                </a:cubicBezTo>
                <a:cubicBezTo>
                  <a:pt x="14522" y="827"/>
                  <a:pt x="14522" y="827"/>
                  <a:pt x="14522" y="827"/>
                </a:cubicBezTo>
                <a:cubicBezTo>
                  <a:pt x="14522" y="827"/>
                  <a:pt x="14644" y="827"/>
                  <a:pt x="14644" y="827"/>
                </a:cubicBezTo>
                <a:cubicBezTo>
                  <a:pt x="14644" y="723"/>
                  <a:pt x="14644" y="723"/>
                  <a:pt x="14644" y="723"/>
                </a:cubicBezTo>
                <a:cubicBezTo>
                  <a:pt x="14644" y="620"/>
                  <a:pt x="14644" y="620"/>
                  <a:pt x="14644" y="620"/>
                </a:cubicBezTo>
                <a:cubicBezTo>
                  <a:pt x="14644" y="620"/>
                  <a:pt x="14644" y="620"/>
                  <a:pt x="14644" y="620"/>
                </a:cubicBezTo>
                <a:cubicBezTo>
                  <a:pt x="14766" y="620"/>
                  <a:pt x="14766" y="620"/>
                  <a:pt x="14766" y="620"/>
                </a:cubicBezTo>
                <a:cubicBezTo>
                  <a:pt x="14766" y="517"/>
                  <a:pt x="14766" y="517"/>
                  <a:pt x="14766" y="517"/>
                </a:cubicBezTo>
                <a:cubicBezTo>
                  <a:pt x="14766" y="517"/>
                  <a:pt x="14766" y="517"/>
                  <a:pt x="14766" y="517"/>
                </a:cubicBezTo>
                <a:cubicBezTo>
                  <a:pt x="14766" y="413"/>
                  <a:pt x="14766" y="413"/>
                  <a:pt x="14766" y="413"/>
                </a:cubicBezTo>
                <a:cubicBezTo>
                  <a:pt x="14888" y="310"/>
                  <a:pt x="14888" y="310"/>
                  <a:pt x="14888" y="207"/>
                </a:cubicBezTo>
                <a:cubicBezTo>
                  <a:pt x="15010" y="207"/>
                  <a:pt x="15010" y="103"/>
                  <a:pt x="15132" y="0"/>
                </a:cubicBezTo>
                <a:cubicBezTo>
                  <a:pt x="15132" y="0"/>
                  <a:pt x="15132" y="0"/>
                  <a:pt x="15132" y="0"/>
                </a:cubicBezTo>
                <a:cubicBezTo>
                  <a:pt x="15132" y="0"/>
                  <a:pt x="15132" y="0"/>
                  <a:pt x="15132" y="0"/>
                </a:cubicBezTo>
                <a:cubicBezTo>
                  <a:pt x="15254" y="0"/>
                  <a:pt x="15254" y="0"/>
                  <a:pt x="15254" y="0"/>
                </a:cubicBezTo>
                <a:cubicBezTo>
                  <a:pt x="15376" y="103"/>
                  <a:pt x="15376" y="103"/>
                  <a:pt x="15376" y="103"/>
                </a:cubicBezTo>
                <a:cubicBezTo>
                  <a:pt x="15376" y="103"/>
                  <a:pt x="15376" y="207"/>
                  <a:pt x="15376" y="310"/>
                </a:cubicBezTo>
                <a:cubicBezTo>
                  <a:pt x="15376" y="310"/>
                  <a:pt x="15254" y="413"/>
                  <a:pt x="15254" y="517"/>
                </a:cubicBezTo>
                <a:cubicBezTo>
                  <a:pt x="15254" y="620"/>
                  <a:pt x="15132" y="723"/>
                  <a:pt x="15132" y="723"/>
                </a:cubicBezTo>
                <a:cubicBezTo>
                  <a:pt x="15010" y="827"/>
                  <a:pt x="15010" y="827"/>
                  <a:pt x="15010" y="827"/>
                </a:cubicBezTo>
                <a:cubicBezTo>
                  <a:pt x="15010" y="827"/>
                  <a:pt x="15010" y="827"/>
                  <a:pt x="15010" y="827"/>
                </a:cubicBezTo>
                <a:cubicBezTo>
                  <a:pt x="15010" y="827"/>
                  <a:pt x="15010" y="827"/>
                  <a:pt x="15010" y="827"/>
                </a:cubicBezTo>
                <a:cubicBezTo>
                  <a:pt x="15010" y="930"/>
                  <a:pt x="15010" y="930"/>
                  <a:pt x="15010" y="930"/>
                </a:cubicBezTo>
                <a:cubicBezTo>
                  <a:pt x="15010" y="930"/>
                  <a:pt x="15010" y="930"/>
                  <a:pt x="15010" y="930"/>
                </a:cubicBezTo>
                <a:cubicBezTo>
                  <a:pt x="15010" y="1033"/>
                  <a:pt x="15010" y="1033"/>
                  <a:pt x="15010" y="1033"/>
                </a:cubicBezTo>
                <a:cubicBezTo>
                  <a:pt x="14888" y="1033"/>
                  <a:pt x="14888" y="1033"/>
                  <a:pt x="14888" y="1033"/>
                </a:cubicBezTo>
                <a:cubicBezTo>
                  <a:pt x="14888" y="1137"/>
                  <a:pt x="14888" y="1137"/>
                  <a:pt x="14888" y="1137"/>
                </a:cubicBezTo>
                <a:cubicBezTo>
                  <a:pt x="14766" y="1137"/>
                  <a:pt x="14766" y="1137"/>
                  <a:pt x="14766" y="1137"/>
                </a:cubicBezTo>
                <a:cubicBezTo>
                  <a:pt x="14766" y="1240"/>
                  <a:pt x="14766" y="1240"/>
                  <a:pt x="14766" y="1240"/>
                </a:cubicBezTo>
                <a:cubicBezTo>
                  <a:pt x="14766" y="1240"/>
                  <a:pt x="14766" y="1344"/>
                  <a:pt x="14766" y="1344"/>
                </a:cubicBezTo>
                <a:cubicBezTo>
                  <a:pt x="14644" y="1344"/>
                  <a:pt x="14644" y="1344"/>
                  <a:pt x="14644" y="1344"/>
                </a:cubicBezTo>
                <a:cubicBezTo>
                  <a:pt x="14644" y="1447"/>
                  <a:pt x="14644" y="1447"/>
                  <a:pt x="14644" y="1447"/>
                </a:cubicBezTo>
                <a:cubicBezTo>
                  <a:pt x="14522" y="1447"/>
                  <a:pt x="14522" y="1447"/>
                  <a:pt x="14522" y="1447"/>
                </a:cubicBezTo>
                <a:cubicBezTo>
                  <a:pt x="14522" y="1550"/>
                  <a:pt x="14522" y="1654"/>
                  <a:pt x="14522" y="1654"/>
                </a:cubicBezTo>
                <a:cubicBezTo>
                  <a:pt x="14522" y="1757"/>
                  <a:pt x="14400" y="1757"/>
                  <a:pt x="14400" y="1757"/>
                </a:cubicBezTo>
                <a:cubicBezTo>
                  <a:pt x="14400" y="1860"/>
                  <a:pt x="14278" y="1964"/>
                  <a:pt x="14278" y="2067"/>
                </a:cubicBezTo>
                <a:cubicBezTo>
                  <a:pt x="14400" y="2067"/>
                  <a:pt x="14522" y="2067"/>
                  <a:pt x="14522" y="2067"/>
                </a:cubicBezTo>
                <a:cubicBezTo>
                  <a:pt x="14522" y="2067"/>
                  <a:pt x="14644" y="2170"/>
                  <a:pt x="14644" y="2170"/>
                </a:cubicBezTo>
                <a:cubicBezTo>
                  <a:pt x="14766" y="2170"/>
                  <a:pt x="14766" y="2170"/>
                  <a:pt x="14766" y="2170"/>
                </a:cubicBezTo>
                <a:cubicBezTo>
                  <a:pt x="14766" y="2170"/>
                  <a:pt x="14766" y="2170"/>
                  <a:pt x="14766" y="2274"/>
                </a:cubicBezTo>
                <a:cubicBezTo>
                  <a:pt x="14888" y="2274"/>
                  <a:pt x="14888" y="2274"/>
                  <a:pt x="14888" y="2274"/>
                </a:cubicBezTo>
                <a:cubicBezTo>
                  <a:pt x="14888" y="2274"/>
                  <a:pt x="14888" y="2274"/>
                  <a:pt x="14888" y="2274"/>
                </a:cubicBezTo>
                <a:cubicBezTo>
                  <a:pt x="15010" y="2274"/>
                  <a:pt x="15010" y="2274"/>
                  <a:pt x="15010" y="2274"/>
                </a:cubicBezTo>
                <a:cubicBezTo>
                  <a:pt x="15010" y="2377"/>
                  <a:pt x="15010" y="2377"/>
                  <a:pt x="15132" y="2377"/>
                </a:cubicBezTo>
                <a:cubicBezTo>
                  <a:pt x="15132" y="2377"/>
                  <a:pt x="15132" y="2377"/>
                  <a:pt x="15132" y="2377"/>
                </a:cubicBezTo>
                <a:cubicBezTo>
                  <a:pt x="15132" y="2480"/>
                  <a:pt x="15254" y="2480"/>
                  <a:pt x="15254" y="2480"/>
                </a:cubicBezTo>
                <a:cubicBezTo>
                  <a:pt x="15254" y="2480"/>
                  <a:pt x="15254" y="2480"/>
                  <a:pt x="15254" y="2480"/>
                </a:cubicBezTo>
                <a:cubicBezTo>
                  <a:pt x="15376" y="2480"/>
                  <a:pt x="15376" y="2480"/>
                  <a:pt x="15376" y="2480"/>
                </a:cubicBezTo>
                <a:cubicBezTo>
                  <a:pt x="15376" y="2584"/>
                  <a:pt x="15376" y="2584"/>
                  <a:pt x="15376" y="2584"/>
                </a:cubicBezTo>
                <a:cubicBezTo>
                  <a:pt x="15376" y="2584"/>
                  <a:pt x="15376" y="2584"/>
                  <a:pt x="15376" y="2584"/>
                </a:cubicBezTo>
                <a:cubicBezTo>
                  <a:pt x="15498" y="2584"/>
                  <a:pt x="15498" y="2584"/>
                  <a:pt x="15498" y="2584"/>
                </a:cubicBezTo>
                <a:cubicBezTo>
                  <a:pt x="15498" y="2687"/>
                  <a:pt x="15498" y="2687"/>
                  <a:pt x="15620" y="2687"/>
                </a:cubicBezTo>
                <a:cubicBezTo>
                  <a:pt x="15620" y="2790"/>
                  <a:pt x="15620" y="2790"/>
                  <a:pt x="15620" y="2790"/>
                </a:cubicBezTo>
                <a:cubicBezTo>
                  <a:pt x="15742" y="2790"/>
                  <a:pt x="15742" y="2790"/>
                  <a:pt x="15742" y="2790"/>
                </a:cubicBezTo>
                <a:cubicBezTo>
                  <a:pt x="15742" y="2894"/>
                  <a:pt x="15742" y="2894"/>
                  <a:pt x="15742" y="2894"/>
                </a:cubicBezTo>
                <a:cubicBezTo>
                  <a:pt x="15864" y="2894"/>
                  <a:pt x="15864" y="2997"/>
                  <a:pt x="15986" y="2997"/>
                </a:cubicBezTo>
                <a:cubicBezTo>
                  <a:pt x="15986" y="3100"/>
                  <a:pt x="16108" y="3100"/>
                  <a:pt x="16108" y="3100"/>
                </a:cubicBezTo>
                <a:cubicBezTo>
                  <a:pt x="16108" y="3204"/>
                  <a:pt x="16108" y="3204"/>
                  <a:pt x="16108" y="3204"/>
                </a:cubicBezTo>
                <a:cubicBezTo>
                  <a:pt x="16353" y="3307"/>
                  <a:pt x="16353" y="3307"/>
                  <a:pt x="16353" y="3307"/>
                </a:cubicBezTo>
                <a:cubicBezTo>
                  <a:pt x="16353" y="3411"/>
                  <a:pt x="16353" y="3411"/>
                  <a:pt x="16353" y="3411"/>
                </a:cubicBezTo>
                <a:cubicBezTo>
                  <a:pt x="16353" y="3411"/>
                  <a:pt x="16475" y="3411"/>
                  <a:pt x="16475" y="3514"/>
                </a:cubicBezTo>
                <a:cubicBezTo>
                  <a:pt x="16475" y="3514"/>
                  <a:pt x="16597" y="3514"/>
                  <a:pt x="16597" y="3514"/>
                </a:cubicBezTo>
                <a:cubicBezTo>
                  <a:pt x="16597" y="3617"/>
                  <a:pt x="16597" y="3617"/>
                  <a:pt x="16597" y="3617"/>
                </a:cubicBezTo>
                <a:cubicBezTo>
                  <a:pt x="16719" y="3721"/>
                  <a:pt x="16719" y="3721"/>
                  <a:pt x="16719" y="3721"/>
                </a:cubicBezTo>
                <a:cubicBezTo>
                  <a:pt x="16719" y="3721"/>
                  <a:pt x="16719" y="3721"/>
                  <a:pt x="16719" y="3721"/>
                </a:cubicBezTo>
                <a:cubicBezTo>
                  <a:pt x="16719" y="3824"/>
                  <a:pt x="16719" y="3824"/>
                  <a:pt x="16841" y="3824"/>
                </a:cubicBezTo>
                <a:cubicBezTo>
                  <a:pt x="16841" y="3824"/>
                  <a:pt x="16841" y="3824"/>
                  <a:pt x="16841" y="3824"/>
                </a:cubicBezTo>
                <a:cubicBezTo>
                  <a:pt x="16841" y="3927"/>
                  <a:pt x="16841" y="3927"/>
                  <a:pt x="16841" y="3927"/>
                </a:cubicBezTo>
                <a:cubicBezTo>
                  <a:pt x="16841" y="3927"/>
                  <a:pt x="16841" y="3927"/>
                  <a:pt x="16963" y="3927"/>
                </a:cubicBezTo>
                <a:cubicBezTo>
                  <a:pt x="16963" y="4134"/>
                  <a:pt x="16963" y="4134"/>
                  <a:pt x="16963" y="4134"/>
                </a:cubicBezTo>
                <a:cubicBezTo>
                  <a:pt x="16963" y="4134"/>
                  <a:pt x="16963" y="4134"/>
                  <a:pt x="16963" y="4134"/>
                </a:cubicBezTo>
                <a:cubicBezTo>
                  <a:pt x="16963" y="4134"/>
                  <a:pt x="16963" y="4134"/>
                  <a:pt x="17085" y="4134"/>
                </a:cubicBezTo>
                <a:cubicBezTo>
                  <a:pt x="17085" y="4237"/>
                  <a:pt x="17085" y="4237"/>
                  <a:pt x="17085" y="4237"/>
                </a:cubicBezTo>
                <a:cubicBezTo>
                  <a:pt x="17085" y="4237"/>
                  <a:pt x="17207" y="4341"/>
                  <a:pt x="17207" y="4341"/>
                </a:cubicBezTo>
                <a:cubicBezTo>
                  <a:pt x="17207" y="4444"/>
                  <a:pt x="17207" y="4444"/>
                  <a:pt x="17207" y="4444"/>
                </a:cubicBezTo>
                <a:cubicBezTo>
                  <a:pt x="17207" y="4444"/>
                  <a:pt x="17207" y="4444"/>
                  <a:pt x="17329" y="4547"/>
                </a:cubicBezTo>
                <a:cubicBezTo>
                  <a:pt x="17329" y="4651"/>
                  <a:pt x="17329" y="4651"/>
                  <a:pt x="17329" y="4651"/>
                </a:cubicBezTo>
                <a:cubicBezTo>
                  <a:pt x="17329" y="4651"/>
                  <a:pt x="17329" y="4651"/>
                  <a:pt x="17329" y="4651"/>
                </a:cubicBezTo>
                <a:cubicBezTo>
                  <a:pt x="17329" y="4651"/>
                  <a:pt x="17329" y="4651"/>
                  <a:pt x="17329" y="4651"/>
                </a:cubicBezTo>
                <a:cubicBezTo>
                  <a:pt x="17329" y="4754"/>
                  <a:pt x="17329" y="4754"/>
                  <a:pt x="17329" y="4754"/>
                </a:cubicBezTo>
                <a:cubicBezTo>
                  <a:pt x="17451" y="4754"/>
                  <a:pt x="17451" y="4754"/>
                  <a:pt x="17451" y="4754"/>
                </a:cubicBezTo>
                <a:cubicBezTo>
                  <a:pt x="17451" y="4857"/>
                  <a:pt x="17451" y="4857"/>
                  <a:pt x="17451" y="4857"/>
                </a:cubicBezTo>
                <a:cubicBezTo>
                  <a:pt x="17451" y="4857"/>
                  <a:pt x="17451" y="4857"/>
                  <a:pt x="17451" y="4857"/>
                </a:cubicBezTo>
                <a:cubicBezTo>
                  <a:pt x="17451" y="4857"/>
                  <a:pt x="17451" y="4857"/>
                  <a:pt x="17451" y="4857"/>
                </a:cubicBezTo>
                <a:cubicBezTo>
                  <a:pt x="17451" y="4961"/>
                  <a:pt x="17573" y="4961"/>
                  <a:pt x="17573" y="4961"/>
                </a:cubicBezTo>
                <a:cubicBezTo>
                  <a:pt x="17573" y="5064"/>
                  <a:pt x="17573" y="5064"/>
                  <a:pt x="17573" y="5064"/>
                </a:cubicBezTo>
                <a:cubicBezTo>
                  <a:pt x="17573" y="5064"/>
                  <a:pt x="17573" y="5064"/>
                  <a:pt x="17573" y="5064"/>
                </a:cubicBezTo>
                <a:cubicBezTo>
                  <a:pt x="17573" y="5271"/>
                  <a:pt x="17573" y="5271"/>
                  <a:pt x="17573" y="5271"/>
                </a:cubicBezTo>
                <a:cubicBezTo>
                  <a:pt x="17573" y="5271"/>
                  <a:pt x="17573" y="5271"/>
                  <a:pt x="17573" y="5271"/>
                </a:cubicBezTo>
                <a:cubicBezTo>
                  <a:pt x="17573" y="5374"/>
                  <a:pt x="17573" y="5374"/>
                  <a:pt x="17573" y="5374"/>
                </a:cubicBezTo>
                <a:cubicBezTo>
                  <a:pt x="17695" y="5374"/>
                  <a:pt x="17695" y="5374"/>
                  <a:pt x="17695" y="5374"/>
                </a:cubicBezTo>
                <a:cubicBezTo>
                  <a:pt x="17695" y="5374"/>
                  <a:pt x="17695" y="5374"/>
                  <a:pt x="17695" y="5478"/>
                </a:cubicBezTo>
                <a:cubicBezTo>
                  <a:pt x="17695" y="5478"/>
                  <a:pt x="17695" y="5581"/>
                  <a:pt x="17695" y="5581"/>
                </a:cubicBezTo>
                <a:cubicBezTo>
                  <a:pt x="17695" y="5581"/>
                  <a:pt x="17695" y="5581"/>
                  <a:pt x="17695" y="5581"/>
                </a:cubicBezTo>
                <a:cubicBezTo>
                  <a:pt x="17695" y="5788"/>
                  <a:pt x="17695" y="5788"/>
                  <a:pt x="17695" y="5788"/>
                </a:cubicBezTo>
                <a:cubicBezTo>
                  <a:pt x="17817" y="5788"/>
                  <a:pt x="17817" y="5891"/>
                  <a:pt x="17817" y="5994"/>
                </a:cubicBezTo>
                <a:cubicBezTo>
                  <a:pt x="17817" y="6098"/>
                  <a:pt x="17817" y="6098"/>
                  <a:pt x="17817" y="6201"/>
                </a:cubicBezTo>
                <a:cubicBezTo>
                  <a:pt x="17817" y="6304"/>
                  <a:pt x="17939" y="6408"/>
                  <a:pt x="17939" y="6511"/>
                </a:cubicBezTo>
                <a:cubicBezTo>
                  <a:pt x="17939" y="6614"/>
                  <a:pt x="17939" y="6614"/>
                  <a:pt x="17939" y="6718"/>
                </a:cubicBezTo>
                <a:cubicBezTo>
                  <a:pt x="17817" y="6718"/>
                  <a:pt x="17817" y="6718"/>
                  <a:pt x="17695" y="6718"/>
                </a:cubicBezTo>
                <a:cubicBezTo>
                  <a:pt x="17573" y="6718"/>
                  <a:pt x="17573" y="6718"/>
                  <a:pt x="17451" y="6718"/>
                </a:cubicBezTo>
                <a:cubicBezTo>
                  <a:pt x="17329" y="6718"/>
                  <a:pt x="17207" y="6718"/>
                  <a:pt x="17085" y="6718"/>
                </a:cubicBezTo>
                <a:cubicBezTo>
                  <a:pt x="17085" y="6718"/>
                  <a:pt x="16963" y="6718"/>
                  <a:pt x="16963" y="6718"/>
                </a:cubicBezTo>
                <a:cubicBezTo>
                  <a:pt x="14278" y="6718"/>
                  <a:pt x="14278" y="6718"/>
                  <a:pt x="14278" y="6718"/>
                </a:cubicBezTo>
                <a:cubicBezTo>
                  <a:pt x="3783" y="6718"/>
                  <a:pt x="3783" y="6718"/>
                  <a:pt x="3783" y="6718"/>
                </a:cubicBezTo>
                <a:cubicBezTo>
                  <a:pt x="3783" y="6614"/>
                  <a:pt x="3783" y="6614"/>
                  <a:pt x="3783" y="6614"/>
                </a:cubicBezTo>
                <a:cubicBezTo>
                  <a:pt x="3783" y="6511"/>
                  <a:pt x="3783" y="6511"/>
                  <a:pt x="3783" y="6408"/>
                </a:cubicBezTo>
                <a:cubicBezTo>
                  <a:pt x="3783" y="6304"/>
                  <a:pt x="3783" y="6201"/>
                  <a:pt x="3783" y="6098"/>
                </a:cubicBezTo>
                <a:cubicBezTo>
                  <a:pt x="3783" y="6098"/>
                  <a:pt x="3783" y="6098"/>
                  <a:pt x="3783" y="6098"/>
                </a:cubicBezTo>
                <a:cubicBezTo>
                  <a:pt x="3783" y="5891"/>
                  <a:pt x="3783" y="5891"/>
                  <a:pt x="3783" y="5891"/>
                </a:cubicBezTo>
                <a:cubicBezTo>
                  <a:pt x="3905" y="5891"/>
                  <a:pt x="3905" y="5891"/>
                  <a:pt x="3905" y="5891"/>
                </a:cubicBezTo>
                <a:cubicBezTo>
                  <a:pt x="3905" y="5891"/>
                  <a:pt x="3905" y="5788"/>
                  <a:pt x="3905" y="5684"/>
                </a:cubicBezTo>
                <a:cubicBezTo>
                  <a:pt x="3905" y="5684"/>
                  <a:pt x="3905" y="5581"/>
                  <a:pt x="3905" y="5581"/>
                </a:cubicBezTo>
                <a:cubicBezTo>
                  <a:pt x="3905" y="5581"/>
                  <a:pt x="3905" y="5581"/>
                  <a:pt x="3905" y="5581"/>
                </a:cubicBezTo>
                <a:cubicBezTo>
                  <a:pt x="3905" y="5374"/>
                  <a:pt x="3905" y="5374"/>
                  <a:pt x="3905" y="5374"/>
                </a:cubicBezTo>
                <a:cubicBezTo>
                  <a:pt x="4027" y="5374"/>
                  <a:pt x="4027" y="5374"/>
                  <a:pt x="4027" y="5374"/>
                </a:cubicBezTo>
                <a:cubicBezTo>
                  <a:pt x="4027" y="5374"/>
                  <a:pt x="4027" y="5374"/>
                  <a:pt x="4027" y="5374"/>
                </a:cubicBezTo>
                <a:cubicBezTo>
                  <a:pt x="4027" y="5374"/>
                  <a:pt x="4027" y="5374"/>
                  <a:pt x="4027" y="5374"/>
                </a:cubicBezTo>
                <a:cubicBezTo>
                  <a:pt x="4027" y="5271"/>
                  <a:pt x="4027" y="5271"/>
                  <a:pt x="4027" y="5271"/>
                </a:cubicBezTo>
                <a:cubicBezTo>
                  <a:pt x="4027" y="5271"/>
                  <a:pt x="4027" y="5271"/>
                  <a:pt x="4027" y="5271"/>
                </a:cubicBezTo>
                <a:cubicBezTo>
                  <a:pt x="4027" y="5064"/>
                  <a:pt x="4027" y="5064"/>
                  <a:pt x="4027" y="5064"/>
                </a:cubicBezTo>
                <a:cubicBezTo>
                  <a:pt x="4149" y="5064"/>
                  <a:pt x="4149" y="5064"/>
                  <a:pt x="4149" y="5064"/>
                </a:cubicBezTo>
                <a:cubicBezTo>
                  <a:pt x="4149" y="5064"/>
                  <a:pt x="4149" y="4961"/>
                  <a:pt x="4149" y="4961"/>
                </a:cubicBezTo>
                <a:cubicBezTo>
                  <a:pt x="4149" y="4961"/>
                  <a:pt x="4149" y="4961"/>
                  <a:pt x="4149" y="4961"/>
                </a:cubicBezTo>
                <a:cubicBezTo>
                  <a:pt x="4149" y="4857"/>
                  <a:pt x="4149" y="4857"/>
                  <a:pt x="4149" y="4857"/>
                </a:cubicBezTo>
                <a:cubicBezTo>
                  <a:pt x="4271" y="4857"/>
                  <a:pt x="4271" y="4857"/>
                  <a:pt x="4271" y="4857"/>
                </a:cubicBezTo>
                <a:cubicBezTo>
                  <a:pt x="4271" y="4754"/>
                  <a:pt x="4271" y="4754"/>
                  <a:pt x="4271" y="4754"/>
                </a:cubicBezTo>
                <a:cubicBezTo>
                  <a:pt x="4271" y="4754"/>
                  <a:pt x="4271" y="4754"/>
                  <a:pt x="4271" y="4754"/>
                </a:cubicBezTo>
                <a:cubicBezTo>
                  <a:pt x="4271" y="4651"/>
                  <a:pt x="4271" y="4651"/>
                  <a:pt x="4271" y="4651"/>
                </a:cubicBezTo>
                <a:cubicBezTo>
                  <a:pt x="4271" y="4651"/>
                  <a:pt x="4271" y="4651"/>
                  <a:pt x="4271" y="4651"/>
                </a:cubicBezTo>
                <a:cubicBezTo>
                  <a:pt x="4393" y="4651"/>
                  <a:pt x="4393" y="4547"/>
                  <a:pt x="4393" y="4547"/>
                </a:cubicBezTo>
                <a:cubicBezTo>
                  <a:pt x="4393" y="4547"/>
                  <a:pt x="4393" y="4444"/>
                  <a:pt x="4393" y="4444"/>
                </a:cubicBezTo>
                <a:cubicBezTo>
                  <a:pt x="4393" y="4444"/>
                  <a:pt x="4393" y="4444"/>
                  <a:pt x="4393" y="4444"/>
                </a:cubicBezTo>
                <a:cubicBezTo>
                  <a:pt x="4393" y="4341"/>
                  <a:pt x="4393" y="4341"/>
                  <a:pt x="4393" y="4341"/>
                </a:cubicBezTo>
                <a:cubicBezTo>
                  <a:pt x="4515" y="4341"/>
                  <a:pt x="4515" y="4341"/>
                  <a:pt x="4515" y="4341"/>
                </a:cubicBezTo>
                <a:cubicBezTo>
                  <a:pt x="4515" y="4341"/>
                  <a:pt x="4515" y="4341"/>
                  <a:pt x="4515" y="4341"/>
                </a:cubicBezTo>
                <a:cubicBezTo>
                  <a:pt x="4515" y="4237"/>
                  <a:pt x="4515" y="4237"/>
                  <a:pt x="4515" y="4237"/>
                </a:cubicBezTo>
                <a:cubicBezTo>
                  <a:pt x="4637" y="4237"/>
                  <a:pt x="4637" y="4237"/>
                  <a:pt x="4637" y="4237"/>
                </a:cubicBezTo>
                <a:cubicBezTo>
                  <a:pt x="4637" y="4134"/>
                  <a:pt x="4637" y="4134"/>
                  <a:pt x="4637" y="4134"/>
                </a:cubicBezTo>
                <a:cubicBezTo>
                  <a:pt x="4637" y="4134"/>
                  <a:pt x="4637" y="4031"/>
                  <a:pt x="4637" y="4031"/>
                </a:cubicBezTo>
                <a:cubicBezTo>
                  <a:pt x="4637" y="4031"/>
                  <a:pt x="4637" y="4031"/>
                  <a:pt x="4759" y="4031"/>
                </a:cubicBezTo>
                <a:cubicBezTo>
                  <a:pt x="4759" y="4031"/>
                  <a:pt x="4759" y="4031"/>
                  <a:pt x="4759" y="4031"/>
                </a:cubicBezTo>
                <a:cubicBezTo>
                  <a:pt x="4759" y="3927"/>
                  <a:pt x="4759" y="3927"/>
                  <a:pt x="4759" y="3927"/>
                </a:cubicBezTo>
                <a:cubicBezTo>
                  <a:pt x="4759" y="3927"/>
                  <a:pt x="4759" y="3927"/>
                  <a:pt x="4759" y="3927"/>
                </a:cubicBezTo>
                <a:cubicBezTo>
                  <a:pt x="4881" y="3927"/>
                  <a:pt x="4881" y="3927"/>
                  <a:pt x="4881" y="3824"/>
                </a:cubicBezTo>
                <a:cubicBezTo>
                  <a:pt x="4881" y="3824"/>
                  <a:pt x="4881" y="3824"/>
                  <a:pt x="4881" y="3824"/>
                </a:cubicBezTo>
                <a:cubicBezTo>
                  <a:pt x="4881" y="3824"/>
                  <a:pt x="4881" y="3721"/>
                  <a:pt x="5003" y="3721"/>
                </a:cubicBezTo>
                <a:cubicBezTo>
                  <a:pt x="5003" y="3721"/>
                  <a:pt x="5003" y="3721"/>
                  <a:pt x="5003" y="3721"/>
                </a:cubicBezTo>
                <a:cubicBezTo>
                  <a:pt x="5125" y="3617"/>
                  <a:pt x="5125" y="3617"/>
                  <a:pt x="5125" y="3617"/>
                </a:cubicBezTo>
                <a:cubicBezTo>
                  <a:pt x="5125" y="3514"/>
                  <a:pt x="5125" y="3514"/>
                  <a:pt x="5125" y="3514"/>
                </a:cubicBezTo>
                <a:cubicBezTo>
                  <a:pt x="5125" y="3514"/>
                  <a:pt x="5125" y="3514"/>
                  <a:pt x="5125" y="3514"/>
                </a:cubicBezTo>
                <a:cubicBezTo>
                  <a:pt x="5125" y="3514"/>
                  <a:pt x="5247" y="3514"/>
                  <a:pt x="5247" y="3411"/>
                </a:cubicBezTo>
                <a:cubicBezTo>
                  <a:pt x="5247" y="3411"/>
                  <a:pt x="5247" y="3411"/>
                  <a:pt x="5247" y="3411"/>
                </a:cubicBezTo>
                <a:cubicBezTo>
                  <a:pt x="5247" y="3307"/>
                  <a:pt x="5369" y="3307"/>
                  <a:pt x="5369" y="3204"/>
                </a:cubicBezTo>
                <a:cubicBezTo>
                  <a:pt x="5492" y="3204"/>
                  <a:pt x="5492" y="3204"/>
                  <a:pt x="5614" y="3100"/>
                </a:cubicBezTo>
                <a:cubicBezTo>
                  <a:pt x="5736" y="2997"/>
                  <a:pt x="5858" y="2894"/>
                  <a:pt x="5980" y="2790"/>
                </a:cubicBezTo>
                <a:cubicBezTo>
                  <a:pt x="6102" y="2790"/>
                  <a:pt x="6102" y="2790"/>
                  <a:pt x="6102" y="2790"/>
                </a:cubicBezTo>
                <a:cubicBezTo>
                  <a:pt x="6102" y="2790"/>
                  <a:pt x="6102" y="2687"/>
                  <a:pt x="6224" y="2584"/>
                </a:cubicBezTo>
                <a:cubicBezTo>
                  <a:pt x="6224" y="2584"/>
                  <a:pt x="6224" y="2584"/>
                  <a:pt x="6224" y="2584"/>
                </a:cubicBezTo>
                <a:cubicBezTo>
                  <a:pt x="6224" y="2584"/>
                  <a:pt x="6346" y="2584"/>
                  <a:pt x="6346" y="2480"/>
                </a:cubicBezTo>
                <a:cubicBezTo>
                  <a:pt x="6468" y="2480"/>
                  <a:pt x="6468" y="2480"/>
                  <a:pt x="6468" y="2480"/>
                </a:cubicBezTo>
                <a:cubicBezTo>
                  <a:pt x="6468" y="2480"/>
                  <a:pt x="6468" y="2480"/>
                  <a:pt x="6468" y="2377"/>
                </a:cubicBezTo>
                <a:cubicBezTo>
                  <a:pt x="6590" y="2377"/>
                  <a:pt x="6590" y="2377"/>
                  <a:pt x="6590" y="2377"/>
                </a:cubicBezTo>
                <a:cubicBezTo>
                  <a:pt x="6590" y="2377"/>
                  <a:pt x="6590" y="2377"/>
                  <a:pt x="6590" y="2377"/>
                </a:cubicBezTo>
                <a:cubicBezTo>
                  <a:pt x="6590" y="2377"/>
                  <a:pt x="6590" y="2377"/>
                  <a:pt x="6590" y="2377"/>
                </a:cubicBezTo>
                <a:cubicBezTo>
                  <a:pt x="6712" y="2377"/>
                  <a:pt x="6712" y="2377"/>
                  <a:pt x="6712" y="2377"/>
                </a:cubicBezTo>
                <a:cubicBezTo>
                  <a:pt x="6712" y="2377"/>
                  <a:pt x="6712" y="2274"/>
                  <a:pt x="6834" y="2274"/>
                </a:cubicBezTo>
                <a:cubicBezTo>
                  <a:pt x="6834" y="2170"/>
                  <a:pt x="6956" y="2170"/>
                  <a:pt x="6956" y="2170"/>
                </a:cubicBezTo>
                <a:cubicBezTo>
                  <a:pt x="6956" y="2170"/>
                  <a:pt x="6956" y="2170"/>
                  <a:pt x="6956" y="2170"/>
                </a:cubicBezTo>
                <a:cubicBezTo>
                  <a:pt x="7078" y="2170"/>
                  <a:pt x="7078" y="2067"/>
                  <a:pt x="7200" y="2067"/>
                </a:cubicBezTo>
                <a:cubicBezTo>
                  <a:pt x="7200" y="2067"/>
                  <a:pt x="7200" y="2067"/>
                  <a:pt x="7322" y="2067"/>
                </a:cubicBezTo>
                <a:cubicBezTo>
                  <a:pt x="7322" y="1964"/>
                  <a:pt x="7322" y="1860"/>
                  <a:pt x="7322" y="1860"/>
                </a:cubicBezTo>
                <a:cubicBezTo>
                  <a:pt x="7200" y="1860"/>
                  <a:pt x="7200" y="1757"/>
                  <a:pt x="7200" y="1757"/>
                </a:cubicBezTo>
                <a:cubicBezTo>
                  <a:pt x="7200" y="1654"/>
                  <a:pt x="7200" y="1654"/>
                  <a:pt x="7200" y="1654"/>
                </a:cubicBezTo>
                <a:cubicBezTo>
                  <a:pt x="7078" y="1654"/>
                  <a:pt x="7078" y="1654"/>
                  <a:pt x="7078" y="1654"/>
                </a:cubicBezTo>
                <a:cubicBezTo>
                  <a:pt x="7078" y="1654"/>
                  <a:pt x="7078" y="1550"/>
                  <a:pt x="7078" y="1447"/>
                </a:cubicBezTo>
                <a:cubicBezTo>
                  <a:pt x="6956" y="1447"/>
                  <a:pt x="6956" y="1447"/>
                  <a:pt x="6956" y="1447"/>
                </a:cubicBezTo>
                <a:cubicBezTo>
                  <a:pt x="6956" y="1344"/>
                  <a:pt x="6956" y="1344"/>
                  <a:pt x="6956" y="1344"/>
                </a:cubicBezTo>
                <a:cubicBezTo>
                  <a:pt x="6956" y="1344"/>
                  <a:pt x="6956" y="1344"/>
                  <a:pt x="6956" y="1344"/>
                </a:cubicBezTo>
                <a:cubicBezTo>
                  <a:pt x="6956" y="1344"/>
                  <a:pt x="6956" y="1344"/>
                  <a:pt x="6956" y="1344"/>
                </a:cubicBezTo>
                <a:cubicBezTo>
                  <a:pt x="6956" y="1240"/>
                  <a:pt x="6956" y="1240"/>
                  <a:pt x="6956" y="1240"/>
                </a:cubicBezTo>
                <a:cubicBezTo>
                  <a:pt x="6834" y="1240"/>
                  <a:pt x="6834" y="1240"/>
                  <a:pt x="6834" y="1240"/>
                </a:cubicBezTo>
                <a:cubicBezTo>
                  <a:pt x="6834" y="1137"/>
                  <a:pt x="6834" y="1137"/>
                  <a:pt x="6834" y="1137"/>
                </a:cubicBezTo>
                <a:cubicBezTo>
                  <a:pt x="6712" y="1033"/>
                  <a:pt x="6712" y="1033"/>
                  <a:pt x="6712" y="1033"/>
                </a:cubicBezTo>
                <a:cubicBezTo>
                  <a:pt x="6712" y="1033"/>
                  <a:pt x="6712" y="1033"/>
                  <a:pt x="6712" y="1033"/>
                </a:cubicBezTo>
                <a:cubicBezTo>
                  <a:pt x="6712" y="1033"/>
                  <a:pt x="6712" y="1033"/>
                  <a:pt x="6712" y="1033"/>
                </a:cubicBezTo>
                <a:cubicBezTo>
                  <a:pt x="6712" y="930"/>
                  <a:pt x="6712" y="930"/>
                  <a:pt x="6712" y="930"/>
                </a:cubicBezTo>
                <a:cubicBezTo>
                  <a:pt x="6712" y="930"/>
                  <a:pt x="6712" y="930"/>
                  <a:pt x="6712" y="930"/>
                </a:cubicBezTo>
                <a:cubicBezTo>
                  <a:pt x="6712" y="827"/>
                  <a:pt x="6712" y="827"/>
                  <a:pt x="6712" y="827"/>
                </a:cubicBezTo>
                <a:cubicBezTo>
                  <a:pt x="6590" y="827"/>
                  <a:pt x="6590" y="827"/>
                  <a:pt x="6590" y="827"/>
                </a:cubicBezTo>
                <a:cubicBezTo>
                  <a:pt x="6590" y="723"/>
                  <a:pt x="6590" y="723"/>
                  <a:pt x="6590" y="723"/>
                </a:cubicBezTo>
                <a:cubicBezTo>
                  <a:pt x="6590" y="723"/>
                  <a:pt x="6468" y="723"/>
                  <a:pt x="6468" y="723"/>
                </a:cubicBezTo>
                <a:cubicBezTo>
                  <a:pt x="6468" y="620"/>
                  <a:pt x="6468" y="620"/>
                  <a:pt x="6468" y="517"/>
                </a:cubicBezTo>
                <a:cubicBezTo>
                  <a:pt x="6468" y="517"/>
                  <a:pt x="6346" y="413"/>
                  <a:pt x="6346" y="413"/>
                </a:cubicBezTo>
                <a:cubicBezTo>
                  <a:pt x="6346" y="310"/>
                  <a:pt x="6224" y="310"/>
                  <a:pt x="6224" y="103"/>
                </a:cubicBezTo>
                <a:cubicBezTo>
                  <a:pt x="6224" y="103"/>
                  <a:pt x="6224" y="103"/>
                  <a:pt x="6224" y="103"/>
                </a:cubicBezTo>
                <a:cubicBezTo>
                  <a:pt x="6224" y="103"/>
                  <a:pt x="6224" y="103"/>
                  <a:pt x="6224" y="103"/>
                </a:cubicBezTo>
                <a:cubicBezTo>
                  <a:pt x="6346" y="103"/>
                  <a:pt x="6346" y="0"/>
                  <a:pt x="6468" y="0"/>
                </a:cubicBezTo>
                <a:cubicBezTo>
                  <a:pt x="6468" y="0"/>
                  <a:pt x="6468" y="0"/>
                  <a:pt x="6468" y="0"/>
                </a:cubicBezTo>
                <a:cubicBezTo>
                  <a:pt x="6468" y="0"/>
                  <a:pt x="6468" y="0"/>
                  <a:pt x="6468" y="0"/>
                </a:cubicBezTo>
                <a:cubicBezTo>
                  <a:pt x="6590" y="103"/>
                  <a:pt x="6590" y="103"/>
                  <a:pt x="6590" y="103"/>
                </a:cubicBezTo>
                <a:cubicBezTo>
                  <a:pt x="6590" y="207"/>
                  <a:pt x="6712" y="207"/>
                  <a:pt x="6712" y="310"/>
                </a:cubicBezTo>
                <a:cubicBezTo>
                  <a:pt x="6712" y="310"/>
                  <a:pt x="6712" y="310"/>
                  <a:pt x="6834" y="310"/>
                </a:cubicBezTo>
                <a:cubicBezTo>
                  <a:pt x="6834" y="413"/>
                  <a:pt x="6834" y="413"/>
                  <a:pt x="6834" y="413"/>
                </a:cubicBezTo>
                <a:cubicBezTo>
                  <a:pt x="6834" y="413"/>
                  <a:pt x="6834" y="413"/>
                  <a:pt x="6834" y="413"/>
                </a:cubicBezTo>
                <a:cubicBezTo>
                  <a:pt x="6834" y="517"/>
                  <a:pt x="6834" y="517"/>
                  <a:pt x="6834" y="517"/>
                </a:cubicBezTo>
                <a:cubicBezTo>
                  <a:pt x="6956" y="517"/>
                  <a:pt x="6956" y="517"/>
                  <a:pt x="6956" y="517"/>
                </a:cubicBezTo>
                <a:cubicBezTo>
                  <a:pt x="6956" y="620"/>
                  <a:pt x="6956" y="620"/>
                  <a:pt x="6956" y="620"/>
                </a:cubicBezTo>
                <a:cubicBezTo>
                  <a:pt x="6956" y="620"/>
                  <a:pt x="6956" y="620"/>
                  <a:pt x="6956" y="620"/>
                </a:cubicBezTo>
                <a:cubicBezTo>
                  <a:pt x="6956" y="723"/>
                  <a:pt x="6956" y="723"/>
                  <a:pt x="6956" y="723"/>
                </a:cubicBezTo>
                <a:cubicBezTo>
                  <a:pt x="7078" y="723"/>
                  <a:pt x="7078" y="723"/>
                  <a:pt x="7078" y="723"/>
                </a:cubicBezTo>
                <a:cubicBezTo>
                  <a:pt x="7078" y="827"/>
                  <a:pt x="7078" y="930"/>
                  <a:pt x="7078" y="930"/>
                </a:cubicBezTo>
                <a:cubicBezTo>
                  <a:pt x="7200" y="930"/>
                  <a:pt x="7200" y="930"/>
                  <a:pt x="7200" y="930"/>
                </a:cubicBezTo>
                <a:cubicBezTo>
                  <a:pt x="7200" y="930"/>
                  <a:pt x="7200" y="930"/>
                  <a:pt x="7200" y="930"/>
                </a:cubicBezTo>
                <a:cubicBezTo>
                  <a:pt x="7200" y="1033"/>
                  <a:pt x="7200" y="1033"/>
                  <a:pt x="7200" y="1137"/>
                </a:cubicBezTo>
                <a:cubicBezTo>
                  <a:pt x="7322" y="1137"/>
                  <a:pt x="7322" y="1137"/>
                  <a:pt x="7322" y="1137"/>
                </a:cubicBezTo>
                <a:cubicBezTo>
                  <a:pt x="7322" y="1137"/>
                  <a:pt x="7322" y="1240"/>
                  <a:pt x="7322" y="1240"/>
                </a:cubicBezTo>
                <a:cubicBezTo>
                  <a:pt x="7322" y="1240"/>
                  <a:pt x="7444" y="1344"/>
                  <a:pt x="7444" y="1344"/>
                </a:cubicBezTo>
                <a:cubicBezTo>
                  <a:pt x="7444" y="1344"/>
                  <a:pt x="7444" y="1344"/>
                  <a:pt x="7444" y="1344"/>
                </a:cubicBezTo>
                <a:cubicBezTo>
                  <a:pt x="7444" y="1447"/>
                  <a:pt x="7444" y="1447"/>
                  <a:pt x="7444" y="1447"/>
                </a:cubicBezTo>
                <a:cubicBezTo>
                  <a:pt x="7566" y="1447"/>
                  <a:pt x="7566" y="1447"/>
                  <a:pt x="7566" y="1447"/>
                </a:cubicBezTo>
                <a:cubicBezTo>
                  <a:pt x="7566" y="1550"/>
                  <a:pt x="7566" y="1654"/>
                  <a:pt x="7688" y="1654"/>
                </a:cubicBezTo>
                <a:cubicBezTo>
                  <a:pt x="7688" y="1654"/>
                  <a:pt x="7688" y="1757"/>
                  <a:pt x="7688" y="1860"/>
                </a:cubicBezTo>
                <a:cubicBezTo>
                  <a:pt x="7810" y="1757"/>
                  <a:pt x="8054" y="1757"/>
                  <a:pt x="8054" y="1757"/>
                </a:cubicBezTo>
                <a:close/>
                <a:moveTo>
                  <a:pt x="13668" y="7234"/>
                </a:moveTo>
                <a:cubicBezTo>
                  <a:pt x="16597" y="7234"/>
                  <a:pt x="16597" y="7234"/>
                  <a:pt x="16597" y="7234"/>
                </a:cubicBezTo>
                <a:cubicBezTo>
                  <a:pt x="16719" y="7234"/>
                  <a:pt x="16963" y="7234"/>
                  <a:pt x="17207" y="7234"/>
                </a:cubicBezTo>
                <a:cubicBezTo>
                  <a:pt x="17451" y="7234"/>
                  <a:pt x="17695" y="7234"/>
                  <a:pt x="17939" y="7234"/>
                </a:cubicBezTo>
                <a:cubicBezTo>
                  <a:pt x="17817" y="7441"/>
                  <a:pt x="17817" y="7544"/>
                  <a:pt x="17817" y="7751"/>
                </a:cubicBezTo>
                <a:cubicBezTo>
                  <a:pt x="17817" y="7958"/>
                  <a:pt x="17817" y="8061"/>
                  <a:pt x="17817" y="8268"/>
                </a:cubicBezTo>
                <a:cubicBezTo>
                  <a:pt x="17817" y="9922"/>
                  <a:pt x="17817" y="9922"/>
                  <a:pt x="17817" y="9922"/>
                </a:cubicBezTo>
                <a:cubicBezTo>
                  <a:pt x="17817" y="14676"/>
                  <a:pt x="17817" y="14676"/>
                  <a:pt x="17817" y="14676"/>
                </a:cubicBezTo>
                <a:cubicBezTo>
                  <a:pt x="17817" y="15812"/>
                  <a:pt x="17817" y="15812"/>
                  <a:pt x="17817" y="15812"/>
                </a:cubicBezTo>
                <a:cubicBezTo>
                  <a:pt x="17939" y="15916"/>
                  <a:pt x="17939" y="15916"/>
                  <a:pt x="17939" y="15916"/>
                </a:cubicBezTo>
                <a:cubicBezTo>
                  <a:pt x="17817" y="16019"/>
                  <a:pt x="17817" y="16122"/>
                  <a:pt x="17817" y="16226"/>
                </a:cubicBezTo>
                <a:cubicBezTo>
                  <a:pt x="17695" y="16329"/>
                  <a:pt x="17695" y="16433"/>
                  <a:pt x="17695" y="16536"/>
                </a:cubicBezTo>
                <a:cubicBezTo>
                  <a:pt x="17573" y="16639"/>
                  <a:pt x="17573" y="16639"/>
                  <a:pt x="17573" y="16639"/>
                </a:cubicBezTo>
                <a:cubicBezTo>
                  <a:pt x="17573" y="16639"/>
                  <a:pt x="17573" y="16639"/>
                  <a:pt x="17573" y="16743"/>
                </a:cubicBezTo>
                <a:cubicBezTo>
                  <a:pt x="17451" y="16743"/>
                  <a:pt x="17451" y="16743"/>
                  <a:pt x="17451" y="16743"/>
                </a:cubicBezTo>
                <a:cubicBezTo>
                  <a:pt x="17451" y="16743"/>
                  <a:pt x="17451" y="16846"/>
                  <a:pt x="17451" y="16846"/>
                </a:cubicBezTo>
                <a:cubicBezTo>
                  <a:pt x="17451" y="16846"/>
                  <a:pt x="17451" y="16846"/>
                  <a:pt x="17329" y="16949"/>
                </a:cubicBezTo>
                <a:cubicBezTo>
                  <a:pt x="17329" y="16949"/>
                  <a:pt x="17329" y="16949"/>
                  <a:pt x="17207" y="16949"/>
                </a:cubicBezTo>
                <a:cubicBezTo>
                  <a:pt x="17207" y="16949"/>
                  <a:pt x="17207" y="16949"/>
                  <a:pt x="17207" y="17053"/>
                </a:cubicBezTo>
                <a:cubicBezTo>
                  <a:pt x="17207" y="17053"/>
                  <a:pt x="17207" y="17053"/>
                  <a:pt x="17207" y="17053"/>
                </a:cubicBezTo>
                <a:cubicBezTo>
                  <a:pt x="17085" y="17053"/>
                  <a:pt x="17085" y="17053"/>
                  <a:pt x="17085" y="17053"/>
                </a:cubicBezTo>
                <a:cubicBezTo>
                  <a:pt x="17085" y="17053"/>
                  <a:pt x="17085" y="17053"/>
                  <a:pt x="17085" y="17053"/>
                </a:cubicBezTo>
                <a:cubicBezTo>
                  <a:pt x="17085" y="17156"/>
                  <a:pt x="16963" y="17156"/>
                  <a:pt x="16963" y="17156"/>
                </a:cubicBezTo>
                <a:cubicBezTo>
                  <a:pt x="16963" y="17156"/>
                  <a:pt x="16841" y="17156"/>
                  <a:pt x="16841" y="17156"/>
                </a:cubicBezTo>
                <a:cubicBezTo>
                  <a:pt x="16841" y="17156"/>
                  <a:pt x="16841" y="17156"/>
                  <a:pt x="16841" y="17156"/>
                </a:cubicBezTo>
                <a:cubicBezTo>
                  <a:pt x="16841" y="17156"/>
                  <a:pt x="16719" y="17156"/>
                  <a:pt x="16719" y="17156"/>
                </a:cubicBezTo>
                <a:cubicBezTo>
                  <a:pt x="16719" y="17259"/>
                  <a:pt x="16597" y="17259"/>
                  <a:pt x="16597" y="17259"/>
                </a:cubicBezTo>
                <a:cubicBezTo>
                  <a:pt x="16597" y="17259"/>
                  <a:pt x="16597" y="17259"/>
                  <a:pt x="16597" y="17259"/>
                </a:cubicBezTo>
                <a:cubicBezTo>
                  <a:pt x="16475" y="17259"/>
                  <a:pt x="16353" y="17259"/>
                  <a:pt x="16231" y="17363"/>
                </a:cubicBezTo>
                <a:cubicBezTo>
                  <a:pt x="16108" y="17363"/>
                  <a:pt x="15986" y="17363"/>
                  <a:pt x="15864" y="17363"/>
                </a:cubicBezTo>
                <a:cubicBezTo>
                  <a:pt x="15742" y="17363"/>
                  <a:pt x="15498" y="17363"/>
                  <a:pt x="15376" y="17259"/>
                </a:cubicBezTo>
                <a:cubicBezTo>
                  <a:pt x="15254" y="17259"/>
                  <a:pt x="15132" y="17259"/>
                  <a:pt x="15010" y="17259"/>
                </a:cubicBezTo>
                <a:cubicBezTo>
                  <a:pt x="15010" y="19533"/>
                  <a:pt x="15010" y="19533"/>
                  <a:pt x="15010" y="19533"/>
                </a:cubicBezTo>
                <a:cubicBezTo>
                  <a:pt x="15010" y="19740"/>
                  <a:pt x="15010" y="19843"/>
                  <a:pt x="15010" y="20050"/>
                </a:cubicBezTo>
                <a:cubicBezTo>
                  <a:pt x="15010" y="20256"/>
                  <a:pt x="15010" y="20463"/>
                  <a:pt x="15010" y="20567"/>
                </a:cubicBezTo>
                <a:cubicBezTo>
                  <a:pt x="14888" y="20877"/>
                  <a:pt x="14766" y="21083"/>
                  <a:pt x="14522" y="21187"/>
                </a:cubicBezTo>
                <a:cubicBezTo>
                  <a:pt x="14278" y="21393"/>
                  <a:pt x="13912" y="21497"/>
                  <a:pt x="13668" y="21600"/>
                </a:cubicBezTo>
                <a:cubicBezTo>
                  <a:pt x="13546" y="21600"/>
                  <a:pt x="13546" y="21600"/>
                  <a:pt x="13546" y="21600"/>
                </a:cubicBezTo>
                <a:cubicBezTo>
                  <a:pt x="13546" y="21600"/>
                  <a:pt x="13546" y="21600"/>
                  <a:pt x="13546" y="21497"/>
                </a:cubicBezTo>
                <a:cubicBezTo>
                  <a:pt x="13424" y="21600"/>
                  <a:pt x="13424" y="21600"/>
                  <a:pt x="13424" y="21600"/>
                </a:cubicBezTo>
                <a:cubicBezTo>
                  <a:pt x="13424" y="21497"/>
                  <a:pt x="13424" y="21497"/>
                  <a:pt x="13424" y="21497"/>
                </a:cubicBezTo>
                <a:cubicBezTo>
                  <a:pt x="13058" y="21497"/>
                  <a:pt x="13058" y="21497"/>
                  <a:pt x="13058" y="21497"/>
                </a:cubicBezTo>
                <a:cubicBezTo>
                  <a:pt x="13058" y="21497"/>
                  <a:pt x="13058" y="21497"/>
                  <a:pt x="13058" y="21497"/>
                </a:cubicBezTo>
                <a:cubicBezTo>
                  <a:pt x="12936" y="21497"/>
                  <a:pt x="12936" y="21497"/>
                  <a:pt x="12936" y="21497"/>
                </a:cubicBezTo>
                <a:cubicBezTo>
                  <a:pt x="12936" y="21497"/>
                  <a:pt x="12936" y="21497"/>
                  <a:pt x="12936" y="21497"/>
                </a:cubicBezTo>
                <a:cubicBezTo>
                  <a:pt x="12814" y="21497"/>
                  <a:pt x="12814" y="21497"/>
                  <a:pt x="12814" y="21497"/>
                </a:cubicBezTo>
                <a:cubicBezTo>
                  <a:pt x="12814" y="21393"/>
                  <a:pt x="12814" y="21393"/>
                  <a:pt x="12814" y="21393"/>
                </a:cubicBezTo>
                <a:cubicBezTo>
                  <a:pt x="12692" y="21393"/>
                  <a:pt x="12692" y="21393"/>
                  <a:pt x="12569" y="21393"/>
                </a:cubicBezTo>
                <a:cubicBezTo>
                  <a:pt x="12569" y="21393"/>
                  <a:pt x="12569" y="21393"/>
                  <a:pt x="12569" y="21290"/>
                </a:cubicBezTo>
                <a:cubicBezTo>
                  <a:pt x="12569" y="21290"/>
                  <a:pt x="12569" y="21290"/>
                  <a:pt x="12569" y="21290"/>
                </a:cubicBezTo>
                <a:cubicBezTo>
                  <a:pt x="12447" y="21290"/>
                  <a:pt x="12447" y="21290"/>
                  <a:pt x="12447" y="21290"/>
                </a:cubicBezTo>
                <a:cubicBezTo>
                  <a:pt x="12447" y="21187"/>
                  <a:pt x="12447" y="21187"/>
                  <a:pt x="12447" y="21187"/>
                </a:cubicBezTo>
                <a:cubicBezTo>
                  <a:pt x="12447" y="21187"/>
                  <a:pt x="12325" y="21187"/>
                  <a:pt x="12325" y="21187"/>
                </a:cubicBezTo>
                <a:cubicBezTo>
                  <a:pt x="12325" y="21187"/>
                  <a:pt x="12325" y="21083"/>
                  <a:pt x="12203" y="21083"/>
                </a:cubicBezTo>
                <a:cubicBezTo>
                  <a:pt x="12203" y="20980"/>
                  <a:pt x="12203" y="20980"/>
                  <a:pt x="12203" y="20980"/>
                </a:cubicBezTo>
                <a:cubicBezTo>
                  <a:pt x="12203" y="20980"/>
                  <a:pt x="12203" y="20980"/>
                  <a:pt x="12203" y="20980"/>
                </a:cubicBezTo>
                <a:cubicBezTo>
                  <a:pt x="12203" y="20877"/>
                  <a:pt x="12203" y="20877"/>
                  <a:pt x="12203" y="20877"/>
                </a:cubicBezTo>
                <a:cubicBezTo>
                  <a:pt x="12081" y="20877"/>
                  <a:pt x="12081" y="20877"/>
                  <a:pt x="12081" y="20877"/>
                </a:cubicBezTo>
                <a:cubicBezTo>
                  <a:pt x="12081" y="20773"/>
                  <a:pt x="12081" y="20773"/>
                  <a:pt x="12081" y="20773"/>
                </a:cubicBezTo>
                <a:cubicBezTo>
                  <a:pt x="12081" y="20773"/>
                  <a:pt x="12081" y="20773"/>
                  <a:pt x="12081" y="20773"/>
                </a:cubicBezTo>
                <a:cubicBezTo>
                  <a:pt x="11959" y="20773"/>
                  <a:pt x="11959" y="20670"/>
                  <a:pt x="11959" y="20670"/>
                </a:cubicBezTo>
                <a:cubicBezTo>
                  <a:pt x="11959" y="20567"/>
                  <a:pt x="11959" y="20567"/>
                  <a:pt x="11959" y="20463"/>
                </a:cubicBezTo>
                <a:cubicBezTo>
                  <a:pt x="11837" y="20463"/>
                  <a:pt x="11837" y="20463"/>
                  <a:pt x="11837" y="20463"/>
                </a:cubicBezTo>
                <a:cubicBezTo>
                  <a:pt x="11837" y="17259"/>
                  <a:pt x="11837" y="17259"/>
                  <a:pt x="11837" y="17259"/>
                </a:cubicBezTo>
                <a:cubicBezTo>
                  <a:pt x="9763" y="17259"/>
                  <a:pt x="9763" y="17259"/>
                  <a:pt x="9763" y="17259"/>
                </a:cubicBezTo>
                <a:cubicBezTo>
                  <a:pt x="9763" y="19533"/>
                  <a:pt x="9763" y="19533"/>
                  <a:pt x="9763" y="19533"/>
                </a:cubicBezTo>
                <a:cubicBezTo>
                  <a:pt x="9763" y="19740"/>
                  <a:pt x="9763" y="19946"/>
                  <a:pt x="9763" y="20153"/>
                </a:cubicBezTo>
                <a:cubicBezTo>
                  <a:pt x="9763" y="20463"/>
                  <a:pt x="9763" y="20567"/>
                  <a:pt x="9641" y="20773"/>
                </a:cubicBezTo>
                <a:cubicBezTo>
                  <a:pt x="9641" y="20773"/>
                  <a:pt x="9641" y="20773"/>
                  <a:pt x="9641" y="20773"/>
                </a:cubicBezTo>
                <a:cubicBezTo>
                  <a:pt x="9641" y="20773"/>
                  <a:pt x="9641" y="20773"/>
                  <a:pt x="9641" y="20773"/>
                </a:cubicBezTo>
                <a:cubicBezTo>
                  <a:pt x="9641" y="20773"/>
                  <a:pt x="9641" y="20773"/>
                  <a:pt x="9641" y="20773"/>
                </a:cubicBezTo>
                <a:cubicBezTo>
                  <a:pt x="9641" y="20877"/>
                  <a:pt x="9641" y="20877"/>
                  <a:pt x="9641" y="20877"/>
                </a:cubicBezTo>
                <a:cubicBezTo>
                  <a:pt x="9519" y="20877"/>
                  <a:pt x="9519" y="20877"/>
                  <a:pt x="9519" y="20877"/>
                </a:cubicBezTo>
                <a:cubicBezTo>
                  <a:pt x="9519" y="20980"/>
                  <a:pt x="9519" y="20980"/>
                  <a:pt x="9519" y="20980"/>
                </a:cubicBezTo>
                <a:cubicBezTo>
                  <a:pt x="9397" y="21083"/>
                  <a:pt x="9397" y="21083"/>
                  <a:pt x="9397" y="21083"/>
                </a:cubicBezTo>
                <a:cubicBezTo>
                  <a:pt x="9275" y="21187"/>
                  <a:pt x="9153" y="21290"/>
                  <a:pt x="9153" y="21393"/>
                </a:cubicBezTo>
                <a:cubicBezTo>
                  <a:pt x="9153" y="21393"/>
                  <a:pt x="9031" y="21393"/>
                  <a:pt x="8908" y="21393"/>
                </a:cubicBezTo>
                <a:cubicBezTo>
                  <a:pt x="8908" y="21393"/>
                  <a:pt x="8908" y="21393"/>
                  <a:pt x="8908" y="21393"/>
                </a:cubicBezTo>
                <a:cubicBezTo>
                  <a:pt x="8908" y="21393"/>
                  <a:pt x="8908" y="21393"/>
                  <a:pt x="8908" y="21497"/>
                </a:cubicBezTo>
                <a:cubicBezTo>
                  <a:pt x="8908" y="21497"/>
                  <a:pt x="8786" y="21497"/>
                  <a:pt x="8786" y="21497"/>
                </a:cubicBezTo>
                <a:cubicBezTo>
                  <a:pt x="8786" y="21497"/>
                  <a:pt x="8664" y="21497"/>
                  <a:pt x="8664" y="21497"/>
                </a:cubicBezTo>
                <a:cubicBezTo>
                  <a:pt x="8664" y="21497"/>
                  <a:pt x="8664" y="21497"/>
                  <a:pt x="8664" y="21497"/>
                </a:cubicBezTo>
                <a:cubicBezTo>
                  <a:pt x="8542" y="21497"/>
                  <a:pt x="8542" y="21497"/>
                  <a:pt x="8542" y="21497"/>
                </a:cubicBezTo>
                <a:cubicBezTo>
                  <a:pt x="8542" y="21497"/>
                  <a:pt x="8542" y="21497"/>
                  <a:pt x="8542" y="21497"/>
                </a:cubicBezTo>
                <a:cubicBezTo>
                  <a:pt x="8298" y="21497"/>
                  <a:pt x="8298" y="21497"/>
                  <a:pt x="8298" y="21497"/>
                </a:cubicBezTo>
                <a:cubicBezTo>
                  <a:pt x="8298" y="21600"/>
                  <a:pt x="8298" y="21600"/>
                  <a:pt x="8298" y="21600"/>
                </a:cubicBezTo>
                <a:cubicBezTo>
                  <a:pt x="8176" y="21600"/>
                  <a:pt x="8176" y="21600"/>
                  <a:pt x="8176" y="21600"/>
                </a:cubicBezTo>
                <a:cubicBezTo>
                  <a:pt x="8176" y="21497"/>
                  <a:pt x="8176" y="21497"/>
                  <a:pt x="8176" y="21497"/>
                </a:cubicBezTo>
                <a:cubicBezTo>
                  <a:pt x="7810" y="21497"/>
                  <a:pt x="7810" y="21497"/>
                  <a:pt x="7810" y="21497"/>
                </a:cubicBezTo>
                <a:cubicBezTo>
                  <a:pt x="7810" y="21497"/>
                  <a:pt x="7810" y="21497"/>
                  <a:pt x="7810" y="21497"/>
                </a:cubicBezTo>
                <a:cubicBezTo>
                  <a:pt x="7688" y="21497"/>
                  <a:pt x="7688" y="21497"/>
                  <a:pt x="7688" y="21497"/>
                </a:cubicBezTo>
                <a:cubicBezTo>
                  <a:pt x="7688" y="21497"/>
                  <a:pt x="7688" y="21497"/>
                  <a:pt x="7688" y="21497"/>
                </a:cubicBezTo>
                <a:cubicBezTo>
                  <a:pt x="7566" y="21497"/>
                  <a:pt x="7566" y="21497"/>
                  <a:pt x="7566" y="21497"/>
                </a:cubicBezTo>
                <a:cubicBezTo>
                  <a:pt x="7566" y="21497"/>
                  <a:pt x="7566" y="21497"/>
                  <a:pt x="7566" y="21497"/>
                </a:cubicBezTo>
                <a:cubicBezTo>
                  <a:pt x="7444" y="21497"/>
                  <a:pt x="7444" y="21497"/>
                  <a:pt x="7444" y="21497"/>
                </a:cubicBezTo>
                <a:cubicBezTo>
                  <a:pt x="7444" y="21393"/>
                  <a:pt x="7444" y="21393"/>
                  <a:pt x="7444" y="21393"/>
                </a:cubicBezTo>
                <a:cubicBezTo>
                  <a:pt x="7322" y="21393"/>
                  <a:pt x="7322" y="21393"/>
                  <a:pt x="7322" y="21393"/>
                </a:cubicBezTo>
                <a:cubicBezTo>
                  <a:pt x="7322" y="21393"/>
                  <a:pt x="7322" y="21393"/>
                  <a:pt x="7322" y="21290"/>
                </a:cubicBezTo>
                <a:cubicBezTo>
                  <a:pt x="7322" y="21290"/>
                  <a:pt x="7322" y="21290"/>
                  <a:pt x="7322" y="21290"/>
                </a:cubicBezTo>
                <a:cubicBezTo>
                  <a:pt x="7200" y="21290"/>
                  <a:pt x="7200" y="21290"/>
                  <a:pt x="7200" y="21290"/>
                </a:cubicBezTo>
                <a:cubicBezTo>
                  <a:pt x="7200" y="21187"/>
                  <a:pt x="7200" y="21187"/>
                  <a:pt x="7200" y="21187"/>
                </a:cubicBezTo>
                <a:cubicBezTo>
                  <a:pt x="7078" y="21187"/>
                  <a:pt x="7078" y="21187"/>
                  <a:pt x="7078" y="21187"/>
                </a:cubicBezTo>
                <a:cubicBezTo>
                  <a:pt x="7078" y="21187"/>
                  <a:pt x="6956" y="21083"/>
                  <a:pt x="6956" y="21083"/>
                </a:cubicBezTo>
                <a:cubicBezTo>
                  <a:pt x="6956" y="20980"/>
                  <a:pt x="6956" y="20980"/>
                  <a:pt x="6956" y="20980"/>
                </a:cubicBezTo>
                <a:cubicBezTo>
                  <a:pt x="6956" y="20980"/>
                  <a:pt x="6956" y="20980"/>
                  <a:pt x="6834" y="20980"/>
                </a:cubicBezTo>
                <a:cubicBezTo>
                  <a:pt x="6834" y="20877"/>
                  <a:pt x="6834" y="20877"/>
                  <a:pt x="6834" y="20877"/>
                </a:cubicBezTo>
                <a:cubicBezTo>
                  <a:pt x="6834" y="20877"/>
                  <a:pt x="6834" y="20877"/>
                  <a:pt x="6834" y="20877"/>
                </a:cubicBezTo>
                <a:cubicBezTo>
                  <a:pt x="6834" y="20773"/>
                  <a:pt x="6834" y="20773"/>
                  <a:pt x="6834" y="20773"/>
                </a:cubicBezTo>
                <a:cubicBezTo>
                  <a:pt x="6712" y="20773"/>
                  <a:pt x="6712" y="20773"/>
                  <a:pt x="6712" y="20773"/>
                </a:cubicBezTo>
                <a:cubicBezTo>
                  <a:pt x="6712" y="20670"/>
                  <a:pt x="6712" y="20670"/>
                  <a:pt x="6712" y="20670"/>
                </a:cubicBezTo>
                <a:cubicBezTo>
                  <a:pt x="6712" y="20670"/>
                  <a:pt x="6712" y="20670"/>
                  <a:pt x="6712" y="20670"/>
                </a:cubicBezTo>
                <a:cubicBezTo>
                  <a:pt x="6712" y="20567"/>
                  <a:pt x="6712" y="20567"/>
                  <a:pt x="6712" y="20567"/>
                </a:cubicBezTo>
                <a:cubicBezTo>
                  <a:pt x="6712" y="20567"/>
                  <a:pt x="6712" y="20567"/>
                  <a:pt x="6712" y="20567"/>
                </a:cubicBezTo>
                <a:cubicBezTo>
                  <a:pt x="6590" y="20463"/>
                  <a:pt x="6590" y="20256"/>
                  <a:pt x="6590" y="20050"/>
                </a:cubicBezTo>
                <a:cubicBezTo>
                  <a:pt x="6590" y="19843"/>
                  <a:pt x="6590" y="19740"/>
                  <a:pt x="6590" y="19533"/>
                </a:cubicBezTo>
                <a:cubicBezTo>
                  <a:pt x="6590" y="17259"/>
                  <a:pt x="6590" y="17259"/>
                  <a:pt x="6590" y="17259"/>
                </a:cubicBezTo>
                <a:cubicBezTo>
                  <a:pt x="6468" y="17259"/>
                  <a:pt x="6224" y="17259"/>
                  <a:pt x="5980" y="17363"/>
                </a:cubicBezTo>
                <a:cubicBezTo>
                  <a:pt x="5614" y="17363"/>
                  <a:pt x="5492" y="17259"/>
                  <a:pt x="5247" y="17259"/>
                </a:cubicBezTo>
                <a:cubicBezTo>
                  <a:pt x="5003" y="17259"/>
                  <a:pt x="5003" y="17259"/>
                  <a:pt x="5003" y="17259"/>
                </a:cubicBezTo>
                <a:cubicBezTo>
                  <a:pt x="5003" y="17259"/>
                  <a:pt x="5003" y="17259"/>
                  <a:pt x="5003" y="17259"/>
                </a:cubicBezTo>
                <a:cubicBezTo>
                  <a:pt x="5003" y="17259"/>
                  <a:pt x="5003" y="17259"/>
                  <a:pt x="5003" y="17259"/>
                </a:cubicBezTo>
                <a:cubicBezTo>
                  <a:pt x="5003" y="17156"/>
                  <a:pt x="5003" y="17156"/>
                  <a:pt x="5003" y="17156"/>
                </a:cubicBezTo>
                <a:cubicBezTo>
                  <a:pt x="4759" y="17156"/>
                  <a:pt x="4759" y="17156"/>
                  <a:pt x="4759" y="17156"/>
                </a:cubicBezTo>
                <a:cubicBezTo>
                  <a:pt x="4759" y="17156"/>
                  <a:pt x="4759" y="17156"/>
                  <a:pt x="4759" y="17156"/>
                </a:cubicBezTo>
                <a:cubicBezTo>
                  <a:pt x="4759" y="17156"/>
                  <a:pt x="4759" y="17156"/>
                  <a:pt x="4759" y="17156"/>
                </a:cubicBezTo>
                <a:cubicBezTo>
                  <a:pt x="4759" y="17156"/>
                  <a:pt x="4637" y="17156"/>
                  <a:pt x="4515" y="17053"/>
                </a:cubicBezTo>
                <a:cubicBezTo>
                  <a:pt x="4515" y="17053"/>
                  <a:pt x="4515" y="17053"/>
                  <a:pt x="4515" y="17053"/>
                </a:cubicBezTo>
                <a:cubicBezTo>
                  <a:pt x="4393" y="17053"/>
                  <a:pt x="4393" y="17053"/>
                  <a:pt x="4393" y="17053"/>
                </a:cubicBezTo>
                <a:cubicBezTo>
                  <a:pt x="4393" y="16949"/>
                  <a:pt x="4393" y="16949"/>
                  <a:pt x="4271" y="16846"/>
                </a:cubicBezTo>
                <a:cubicBezTo>
                  <a:pt x="4271" y="16846"/>
                  <a:pt x="4271" y="16846"/>
                  <a:pt x="4271" y="16846"/>
                </a:cubicBezTo>
                <a:cubicBezTo>
                  <a:pt x="4149" y="16743"/>
                  <a:pt x="4149" y="16743"/>
                  <a:pt x="4149" y="16743"/>
                </a:cubicBezTo>
                <a:cubicBezTo>
                  <a:pt x="4027" y="16639"/>
                  <a:pt x="3905" y="16433"/>
                  <a:pt x="3905" y="16226"/>
                </a:cubicBezTo>
                <a:cubicBezTo>
                  <a:pt x="3783" y="15916"/>
                  <a:pt x="3783" y="15709"/>
                  <a:pt x="3783" y="15502"/>
                </a:cubicBezTo>
                <a:cubicBezTo>
                  <a:pt x="3783" y="15192"/>
                  <a:pt x="3783" y="14986"/>
                  <a:pt x="3783" y="14676"/>
                </a:cubicBezTo>
                <a:cubicBezTo>
                  <a:pt x="3783" y="14469"/>
                  <a:pt x="3783" y="14159"/>
                  <a:pt x="3783" y="13952"/>
                </a:cubicBezTo>
                <a:cubicBezTo>
                  <a:pt x="3783" y="7234"/>
                  <a:pt x="3783" y="7234"/>
                  <a:pt x="3783" y="7234"/>
                </a:cubicBezTo>
                <a:lnTo>
                  <a:pt x="13668" y="7234"/>
                </a:lnTo>
                <a:close/>
                <a:moveTo>
                  <a:pt x="7322" y="3617"/>
                </a:moveTo>
                <a:cubicBezTo>
                  <a:pt x="7322" y="3617"/>
                  <a:pt x="7322" y="3721"/>
                  <a:pt x="7200" y="3721"/>
                </a:cubicBezTo>
                <a:cubicBezTo>
                  <a:pt x="7200" y="3721"/>
                  <a:pt x="7078" y="3824"/>
                  <a:pt x="7078" y="3927"/>
                </a:cubicBezTo>
                <a:cubicBezTo>
                  <a:pt x="7078" y="4031"/>
                  <a:pt x="7078" y="4134"/>
                  <a:pt x="7078" y="4237"/>
                </a:cubicBezTo>
                <a:cubicBezTo>
                  <a:pt x="7078" y="4341"/>
                  <a:pt x="7078" y="4341"/>
                  <a:pt x="7078" y="4341"/>
                </a:cubicBezTo>
                <a:cubicBezTo>
                  <a:pt x="7078" y="4341"/>
                  <a:pt x="7078" y="4341"/>
                  <a:pt x="7078" y="4444"/>
                </a:cubicBezTo>
                <a:cubicBezTo>
                  <a:pt x="7200" y="4444"/>
                  <a:pt x="7200" y="4444"/>
                  <a:pt x="7200" y="4444"/>
                </a:cubicBezTo>
                <a:cubicBezTo>
                  <a:pt x="7322" y="4547"/>
                  <a:pt x="7322" y="4547"/>
                  <a:pt x="7444" y="4547"/>
                </a:cubicBezTo>
                <a:cubicBezTo>
                  <a:pt x="7444" y="4547"/>
                  <a:pt x="7444" y="4547"/>
                  <a:pt x="7566" y="4651"/>
                </a:cubicBezTo>
                <a:cubicBezTo>
                  <a:pt x="7566" y="4651"/>
                  <a:pt x="7566" y="4651"/>
                  <a:pt x="7688" y="4651"/>
                </a:cubicBezTo>
                <a:cubicBezTo>
                  <a:pt x="7688" y="4547"/>
                  <a:pt x="7688" y="4547"/>
                  <a:pt x="7688" y="4547"/>
                </a:cubicBezTo>
                <a:cubicBezTo>
                  <a:pt x="7810" y="4547"/>
                  <a:pt x="7810" y="4547"/>
                  <a:pt x="7810" y="4547"/>
                </a:cubicBezTo>
                <a:cubicBezTo>
                  <a:pt x="7932" y="4547"/>
                  <a:pt x="8054" y="4444"/>
                  <a:pt x="8054" y="4341"/>
                </a:cubicBezTo>
                <a:cubicBezTo>
                  <a:pt x="8054" y="4341"/>
                  <a:pt x="8176" y="4237"/>
                  <a:pt x="8176" y="4134"/>
                </a:cubicBezTo>
                <a:cubicBezTo>
                  <a:pt x="8176" y="4134"/>
                  <a:pt x="8176" y="4031"/>
                  <a:pt x="8176" y="3927"/>
                </a:cubicBezTo>
                <a:cubicBezTo>
                  <a:pt x="8176" y="3927"/>
                  <a:pt x="8176" y="3927"/>
                  <a:pt x="8176" y="3927"/>
                </a:cubicBezTo>
                <a:cubicBezTo>
                  <a:pt x="8176" y="3824"/>
                  <a:pt x="8176" y="3824"/>
                  <a:pt x="8176" y="3824"/>
                </a:cubicBezTo>
                <a:cubicBezTo>
                  <a:pt x="8054" y="3824"/>
                  <a:pt x="8054" y="3824"/>
                  <a:pt x="8054" y="3824"/>
                </a:cubicBezTo>
                <a:cubicBezTo>
                  <a:pt x="7932" y="3721"/>
                  <a:pt x="7932" y="3721"/>
                  <a:pt x="7810" y="3617"/>
                </a:cubicBezTo>
                <a:cubicBezTo>
                  <a:pt x="7688" y="3617"/>
                  <a:pt x="7566" y="3617"/>
                  <a:pt x="7444" y="3617"/>
                </a:cubicBezTo>
                <a:cubicBezTo>
                  <a:pt x="7322" y="3617"/>
                  <a:pt x="7322" y="3721"/>
                  <a:pt x="7322" y="3617"/>
                </a:cubicBezTo>
                <a:close/>
                <a:moveTo>
                  <a:pt x="14522" y="4341"/>
                </a:moveTo>
                <a:cubicBezTo>
                  <a:pt x="14522" y="4341"/>
                  <a:pt x="14522" y="4341"/>
                  <a:pt x="14522" y="4341"/>
                </a:cubicBezTo>
                <a:cubicBezTo>
                  <a:pt x="14522" y="4341"/>
                  <a:pt x="14522" y="4341"/>
                  <a:pt x="14522" y="4341"/>
                </a:cubicBezTo>
                <a:cubicBezTo>
                  <a:pt x="14644" y="4341"/>
                  <a:pt x="14644" y="4341"/>
                  <a:pt x="14644" y="4341"/>
                </a:cubicBezTo>
                <a:cubicBezTo>
                  <a:pt x="14644" y="4237"/>
                  <a:pt x="14644" y="4134"/>
                  <a:pt x="14644" y="4031"/>
                </a:cubicBezTo>
                <a:cubicBezTo>
                  <a:pt x="14644" y="3927"/>
                  <a:pt x="14644" y="3927"/>
                  <a:pt x="14522" y="3824"/>
                </a:cubicBezTo>
                <a:cubicBezTo>
                  <a:pt x="14522" y="3824"/>
                  <a:pt x="14522" y="3824"/>
                  <a:pt x="14400" y="3721"/>
                </a:cubicBezTo>
                <a:cubicBezTo>
                  <a:pt x="14400" y="3721"/>
                  <a:pt x="14400" y="3721"/>
                  <a:pt x="14400" y="3721"/>
                </a:cubicBezTo>
                <a:cubicBezTo>
                  <a:pt x="14278" y="3721"/>
                  <a:pt x="14278" y="3721"/>
                  <a:pt x="14278" y="3721"/>
                </a:cubicBezTo>
                <a:cubicBezTo>
                  <a:pt x="14278" y="3721"/>
                  <a:pt x="14278" y="3617"/>
                  <a:pt x="14278" y="3617"/>
                </a:cubicBezTo>
                <a:cubicBezTo>
                  <a:pt x="13790" y="3617"/>
                  <a:pt x="13790" y="3617"/>
                  <a:pt x="13790" y="3617"/>
                </a:cubicBezTo>
                <a:cubicBezTo>
                  <a:pt x="13790" y="3617"/>
                  <a:pt x="13790" y="3721"/>
                  <a:pt x="13790" y="3721"/>
                </a:cubicBezTo>
                <a:cubicBezTo>
                  <a:pt x="13668" y="3721"/>
                  <a:pt x="13668" y="3721"/>
                  <a:pt x="13668" y="3721"/>
                </a:cubicBezTo>
                <a:cubicBezTo>
                  <a:pt x="13546" y="3824"/>
                  <a:pt x="13546" y="3824"/>
                  <a:pt x="13546" y="3927"/>
                </a:cubicBezTo>
                <a:cubicBezTo>
                  <a:pt x="13546" y="4031"/>
                  <a:pt x="13424" y="4134"/>
                  <a:pt x="13424" y="4341"/>
                </a:cubicBezTo>
                <a:cubicBezTo>
                  <a:pt x="13546" y="4341"/>
                  <a:pt x="13546" y="4341"/>
                  <a:pt x="13546" y="4341"/>
                </a:cubicBezTo>
                <a:cubicBezTo>
                  <a:pt x="13546" y="4341"/>
                  <a:pt x="13546" y="4341"/>
                  <a:pt x="13546" y="4341"/>
                </a:cubicBezTo>
                <a:cubicBezTo>
                  <a:pt x="13546" y="4444"/>
                  <a:pt x="13668" y="4444"/>
                  <a:pt x="13668" y="4444"/>
                </a:cubicBezTo>
                <a:cubicBezTo>
                  <a:pt x="13668" y="4547"/>
                  <a:pt x="13790" y="4547"/>
                  <a:pt x="13790" y="4547"/>
                </a:cubicBezTo>
                <a:cubicBezTo>
                  <a:pt x="13912" y="4547"/>
                  <a:pt x="13912" y="4547"/>
                  <a:pt x="14034" y="4651"/>
                </a:cubicBezTo>
                <a:cubicBezTo>
                  <a:pt x="14034" y="4651"/>
                  <a:pt x="14156" y="4651"/>
                  <a:pt x="14156" y="4651"/>
                </a:cubicBezTo>
                <a:cubicBezTo>
                  <a:pt x="14156" y="4651"/>
                  <a:pt x="14278" y="4547"/>
                  <a:pt x="14278" y="4547"/>
                </a:cubicBezTo>
                <a:cubicBezTo>
                  <a:pt x="14400" y="4547"/>
                  <a:pt x="14400" y="4547"/>
                  <a:pt x="14522" y="4444"/>
                </a:cubicBezTo>
                <a:lnTo>
                  <a:pt x="14522" y="4341"/>
                </a:lnTo>
                <a:close/>
                <a:moveTo>
                  <a:pt x="21234" y="7441"/>
                </a:moveTo>
                <a:cubicBezTo>
                  <a:pt x="21234" y="7441"/>
                  <a:pt x="21234" y="7441"/>
                  <a:pt x="21234" y="7544"/>
                </a:cubicBezTo>
                <a:cubicBezTo>
                  <a:pt x="21356" y="7544"/>
                  <a:pt x="21356" y="7544"/>
                  <a:pt x="21356" y="7544"/>
                </a:cubicBezTo>
                <a:cubicBezTo>
                  <a:pt x="21356" y="7544"/>
                  <a:pt x="21356" y="7544"/>
                  <a:pt x="21356" y="7544"/>
                </a:cubicBezTo>
                <a:cubicBezTo>
                  <a:pt x="21356" y="7648"/>
                  <a:pt x="21356" y="7648"/>
                  <a:pt x="21356" y="7648"/>
                </a:cubicBezTo>
                <a:cubicBezTo>
                  <a:pt x="21356" y="7751"/>
                  <a:pt x="21356" y="7751"/>
                  <a:pt x="21356" y="7751"/>
                </a:cubicBezTo>
                <a:cubicBezTo>
                  <a:pt x="21478" y="7751"/>
                  <a:pt x="21478" y="7751"/>
                  <a:pt x="21478" y="7751"/>
                </a:cubicBezTo>
                <a:cubicBezTo>
                  <a:pt x="21478" y="7855"/>
                  <a:pt x="21478" y="7855"/>
                  <a:pt x="21478" y="7958"/>
                </a:cubicBezTo>
                <a:cubicBezTo>
                  <a:pt x="21600" y="7958"/>
                  <a:pt x="21600" y="8061"/>
                  <a:pt x="21600" y="8165"/>
                </a:cubicBezTo>
                <a:cubicBezTo>
                  <a:pt x="21600" y="12505"/>
                  <a:pt x="21600" y="12505"/>
                  <a:pt x="21600" y="12505"/>
                </a:cubicBezTo>
                <a:cubicBezTo>
                  <a:pt x="21600" y="14159"/>
                  <a:pt x="21600" y="14159"/>
                  <a:pt x="21600" y="14159"/>
                </a:cubicBezTo>
                <a:cubicBezTo>
                  <a:pt x="21600" y="14159"/>
                  <a:pt x="21600" y="14159"/>
                  <a:pt x="21600" y="14159"/>
                </a:cubicBezTo>
                <a:cubicBezTo>
                  <a:pt x="21600" y="14262"/>
                  <a:pt x="21600" y="14262"/>
                  <a:pt x="21600" y="14262"/>
                </a:cubicBezTo>
                <a:cubicBezTo>
                  <a:pt x="21478" y="14262"/>
                  <a:pt x="21478" y="14262"/>
                  <a:pt x="21478" y="14262"/>
                </a:cubicBezTo>
                <a:cubicBezTo>
                  <a:pt x="21478" y="14366"/>
                  <a:pt x="21478" y="14366"/>
                  <a:pt x="21478" y="14366"/>
                </a:cubicBezTo>
                <a:cubicBezTo>
                  <a:pt x="21478" y="14366"/>
                  <a:pt x="21478" y="14366"/>
                  <a:pt x="21478" y="14366"/>
                </a:cubicBezTo>
                <a:cubicBezTo>
                  <a:pt x="21478" y="14469"/>
                  <a:pt x="21478" y="14469"/>
                  <a:pt x="21478" y="14469"/>
                </a:cubicBezTo>
                <a:cubicBezTo>
                  <a:pt x="21478" y="14469"/>
                  <a:pt x="21478" y="14469"/>
                  <a:pt x="21478" y="14469"/>
                </a:cubicBezTo>
                <a:cubicBezTo>
                  <a:pt x="21478" y="14572"/>
                  <a:pt x="21478" y="14572"/>
                  <a:pt x="21478" y="14572"/>
                </a:cubicBezTo>
                <a:cubicBezTo>
                  <a:pt x="21356" y="14572"/>
                  <a:pt x="21356" y="14572"/>
                  <a:pt x="21356" y="14572"/>
                </a:cubicBezTo>
                <a:cubicBezTo>
                  <a:pt x="21356" y="14676"/>
                  <a:pt x="21356" y="14676"/>
                  <a:pt x="21356" y="14676"/>
                </a:cubicBezTo>
                <a:cubicBezTo>
                  <a:pt x="21234" y="14676"/>
                  <a:pt x="21234" y="14676"/>
                  <a:pt x="21234" y="14676"/>
                </a:cubicBezTo>
                <a:cubicBezTo>
                  <a:pt x="21234" y="14779"/>
                  <a:pt x="21112" y="14882"/>
                  <a:pt x="21112" y="14882"/>
                </a:cubicBezTo>
                <a:cubicBezTo>
                  <a:pt x="20990" y="14882"/>
                  <a:pt x="20990" y="14882"/>
                  <a:pt x="20990" y="14882"/>
                </a:cubicBezTo>
                <a:cubicBezTo>
                  <a:pt x="20868" y="14986"/>
                  <a:pt x="20868" y="14986"/>
                  <a:pt x="20868" y="14986"/>
                </a:cubicBezTo>
                <a:cubicBezTo>
                  <a:pt x="20746" y="15089"/>
                  <a:pt x="20624" y="15192"/>
                  <a:pt x="20380" y="15192"/>
                </a:cubicBezTo>
                <a:cubicBezTo>
                  <a:pt x="20136" y="15192"/>
                  <a:pt x="19892" y="15192"/>
                  <a:pt x="19769" y="15192"/>
                </a:cubicBezTo>
                <a:cubicBezTo>
                  <a:pt x="19525" y="15192"/>
                  <a:pt x="19525" y="15192"/>
                  <a:pt x="19525" y="15192"/>
                </a:cubicBezTo>
                <a:cubicBezTo>
                  <a:pt x="19403" y="15089"/>
                  <a:pt x="19403" y="15089"/>
                  <a:pt x="19403" y="15089"/>
                </a:cubicBezTo>
                <a:cubicBezTo>
                  <a:pt x="19281" y="15089"/>
                  <a:pt x="19281" y="15089"/>
                  <a:pt x="19281" y="15089"/>
                </a:cubicBezTo>
                <a:cubicBezTo>
                  <a:pt x="19281" y="15089"/>
                  <a:pt x="19281" y="15089"/>
                  <a:pt x="19281" y="15089"/>
                </a:cubicBezTo>
                <a:cubicBezTo>
                  <a:pt x="19281" y="15089"/>
                  <a:pt x="19281" y="15089"/>
                  <a:pt x="19281" y="15089"/>
                </a:cubicBezTo>
                <a:cubicBezTo>
                  <a:pt x="19281" y="15089"/>
                  <a:pt x="19159" y="15089"/>
                  <a:pt x="19159" y="14986"/>
                </a:cubicBezTo>
                <a:cubicBezTo>
                  <a:pt x="19159" y="14986"/>
                  <a:pt x="19159" y="14986"/>
                  <a:pt x="19159" y="14986"/>
                </a:cubicBezTo>
                <a:cubicBezTo>
                  <a:pt x="19159" y="14986"/>
                  <a:pt x="19159" y="14986"/>
                  <a:pt x="19159" y="14986"/>
                </a:cubicBezTo>
                <a:cubicBezTo>
                  <a:pt x="19037" y="14986"/>
                  <a:pt x="19037" y="14986"/>
                  <a:pt x="19037" y="14882"/>
                </a:cubicBezTo>
                <a:cubicBezTo>
                  <a:pt x="19037" y="14882"/>
                  <a:pt x="19037" y="14882"/>
                  <a:pt x="19037" y="14882"/>
                </a:cubicBezTo>
                <a:cubicBezTo>
                  <a:pt x="18915" y="14882"/>
                  <a:pt x="18793" y="14779"/>
                  <a:pt x="18793" y="14779"/>
                </a:cubicBezTo>
                <a:cubicBezTo>
                  <a:pt x="18793" y="14676"/>
                  <a:pt x="18793" y="14676"/>
                  <a:pt x="18671" y="14572"/>
                </a:cubicBezTo>
                <a:cubicBezTo>
                  <a:pt x="18671" y="14572"/>
                  <a:pt x="18671" y="14572"/>
                  <a:pt x="18671" y="14572"/>
                </a:cubicBezTo>
                <a:cubicBezTo>
                  <a:pt x="18671" y="14469"/>
                  <a:pt x="18671" y="14469"/>
                  <a:pt x="18671" y="14469"/>
                </a:cubicBezTo>
                <a:cubicBezTo>
                  <a:pt x="18549" y="14469"/>
                  <a:pt x="18549" y="14469"/>
                  <a:pt x="18549" y="14469"/>
                </a:cubicBezTo>
                <a:cubicBezTo>
                  <a:pt x="18549" y="14366"/>
                  <a:pt x="18549" y="14366"/>
                  <a:pt x="18549" y="14366"/>
                </a:cubicBezTo>
                <a:cubicBezTo>
                  <a:pt x="18549" y="14366"/>
                  <a:pt x="18549" y="14366"/>
                  <a:pt x="18549" y="14366"/>
                </a:cubicBezTo>
                <a:cubicBezTo>
                  <a:pt x="18549" y="14262"/>
                  <a:pt x="18549" y="14262"/>
                  <a:pt x="18549" y="14262"/>
                </a:cubicBezTo>
                <a:cubicBezTo>
                  <a:pt x="18549" y="14262"/>
                  <a:pt x="18549" y="14262"/>
                  <a:pt x="18549" y="14262"/>
                </a:cubicBezTo>
                <a:cubicBezTo>
                  <a:pt x="18549" y="14159"/>
                  <a:pt x="18549" y="14159"/>
                  <a:pt x="18549" y="14159"/>
                </a:cubicBezTo>
                <a:cubicBezTo>
                  <a:pt x="18427" y="14159"/>
                  <a:pt x="18427" y="14159"/>
                  <a:pt x="18427" y="14159"/>
                </a:cubicBezTo>
                <a:cubicBezTo>
                  <a:pt x="18427" y="13229"/>
                  <a:pt x="18427" y="13229"/>
                  <a:pt x="18427" y="13229"/>
                </a:cubicBezTo>
                <a:cubicBezTo>
                  <a:pt x="18427" y="11265"/>
                  <a:pt x="18427" y="11265"/>
                  <a:pt x="18427" y="11265"/>
                </a:cubicBezTo>
                <a:cubicBezTo>
                  <a:pt x="18427" y="8991"/>
                  <a:pt x="18427" y="8991"/>
                  <a:pt x="18427" y="8991"/>
                </a:cubicBezTo>
                <a:cubicBezTo>
                  <a:pt x="18427" y="8888"/>
                  <a:pt x="18427" y="8681"/>
                  <a:pt x="18427" y="8475"/>
                </a:cubicBezTo>
                <a:cubicBezTo>
                  <a:pt x="18427" y="8268"/>
                  <a:pt x="18427" y="8061"/>
                  <a:pt x="18549" y="7958"/>
                </a:cubicBezTo>
                <a:cubicBezTo>
                  <a:pt x="18549" y="7958"/>
                  <a:pt x="18549" y="7958"/>
                  <a:pt x="18549" y="7958"/>
                </a:cubicBezTo>
                <a:cubicBezTo>
                  <a:pt x="18549" y="7855"/>
                  <a:pt x="18549" y="7855"/>
                  <a:pt x="18549" y="7855"/>
                </a:cubicBezTo>
                <a:cubicBezTo>
                  <a:pt x="18549" y="7855"/>
                  <a:pt x="18549" y="7855"/>
                  <a:pt x="18549" y="7855"/>
                </a:cubicBezTo>
                <a:cubicBezTo>
                  <a:pt x="18549" y="7751"/>
                  <a:pt x="18549" y="7751"/>
                  <a:pt x="18549" y="7751"/>
                </a:cubicBezTo>
                <a:cubicBezTo>
                  <a:pt x="18671" y="7751"/>
                  <a:pt x="18671" y="7751"/>
                  <a:pt x="18671" y="7751"/>
                </a:cubicBezTo>
                <a:cubicBezTo>
                  <a:pt x="18671" y="7648"/>
                  <a:pt x="18671" y="7648"/>
                  <a:pt x="18671" y="7648"/>
                </a:cubicBezTo>
                <a:cubicBezTo>
                  <a:pt x="18793" y="7544"/>
                  <a:pt x="18793" y="7544"/>
                  <a:pt x="18793" y="7544"/>
                </a:cubicBezTo>
                <a:cubicBezTo>
                  <a:pt x="18793" y="7544"/>
                  <a:pt x="18793" y="7544"/>
                  <a:pt x="18793" y="7544"/>
                </a:cubicBezTo>
                <a:cubicBezTo>
                  <a:pt x="18793" y="7544"/>
                  <a:pt x="18793" y="7544"/>
                  <a:pt x="18793" y="7441"/>
                </a:cubicBezTo>
                <a:cubicBezTo>
                  <a:pt x="18915" y="7441"/>
                  <a:pt x="18915" y="7441"/>
                  <a:pt x="18915" y="7338"/>
                </a:cubicBezTo>
                <a:cubicBezTo>
                  <a:pt x="19037" y="7338"/>
                  <a:pt x="19037" y="7338"/>
                  <a:pt x="19037" y="7234"/>
                </a:cubicBezTo>
                <a:cubicBezTo>
                  <a:pt x="19159" y="7234"/>
                  <a:pt x="19159" y="7234"/>
                  <a:pt x="19159" y="7234"/>
                </a:cubicBezTo>
                <a:cubicBezTo>
                  <a:pt x="19159" y="7234"/>
                  <a:pt x="19159" y="7234"/>
                  <a:pt x="19159" y="7234"/>
                </a:cubicBezTo>
                <a:cubicBezTo>
                  <a:pt x="19159" y="7234"/>
                  <a:pt x="19159" y="7234"/>
                  <a:pt x="19281" y="7131"/>
                </a:cubicBezTo>
                <a:cubicBezTo>
                  <a:pt x="19281" y="7131"/>
                  <a:pt x="19281" y="7131"/>
                  <a:pt x="19281" y="7131"/>
                </a:cubicBezTo>
                <a:cubicBezTo>
                  <a:pt x="19281" y="7131"/>
                  <a:pt x="19281" y="7131"/>
                  <a:pt x="19281" y="7131"/>
                </a:cubicBezTo>
                <a:cubicBezTo>
                  <a:pt x="19281" y="7131"/>
                  <a:pt x="19403" y="7131"/>
                  <a:pt x="19403" y="7131"/>
                </a:cubicBezTo>
                <a:cubicBezTo>
                  <a:pt x="19525" y="7028"/>
                  <a:pt x="19647" y="7028"/>
                  <a:pt x="19769" y="7028"/>
                </a:cubicBezTo>
                <a:cubicBezTo>
                  <a:pt x="19769" y="7028"/>
                  <a:pt x="19892" y="7028"/>
                  <a:pt x="20014" y="7028"/>
                </a:cubicBezTo>
                <a:cubicBezTo>
                  <a:pt x="20136" y="6924"/>
                  <a:pt x="20136" y="7028"/>
                  <a:pt x="20258" y="7028"/>
                </a:cubicBezTo>
                <a:cubicBezTo>
                  <a:pt x="20258" y="7028"/>
                  <a:pt x="20258" y="7028"/>
                  <a:pt x="20258" y="7028"/>
                </a:cubicBezTo>
                <a:cubicBezTo>
                  <a:pt x="20258" y="7028"/>
                  <a:pt x="20380" y="7028"/>
                  <a:pt x="20502" y="7028"/>
                </a:cubicBezTo>
                <a:cubicBezTo>
                  <a:pt x="20502" y="7028"/>
                  <a:pt x="20624" y="7028"/>
                  <a:pt x="20624" y="7131"/>
                </a:cubicBezTo>
                <a:cubicBezTo>
                  <a:pt x="20746" y="7131"/>
                  <a:pt x="20746" y="7131"/>
                  <a:pt x="20746" y="7131"/>
                </a:cubicBezTo>
                <a:cubicBezTo>
                  <a:pt x="20746" y="7131"/>
                  <a:pt x="20746" y="7131"/>
                  <a:pt x="20746" y="7131"/>
                </a:cubicBezTo>
                <a:cubicBezTo>
                  <a:pt x="20868" y="7131"/>
                  <a:pt x="20868" y="7131"/>
                  <a:pt x="20868" y="7131"/>
                </a:cubicBezTo>
                <a:cubicBezTo>
                  <a:pt x="20868" y="7234"/>
                  <a:pt x="20868" y="7234"/>
                  <a:pt x="20868" y="7234"/>
                </a:cubicBezTo>
                <a:cubicBezTo>
                  <a:pt x="20990" y="7234"/>
                  <a:pt x="20990" y="7234"/>
                  <a:pt x="20990" y="7234"/>
                </a:cubicBezTo>
                <a:cubicBezTo>
                  <a:pt x="20990" y="7338"/>
                  <a:pt x="20990" y="7338"/>
                  <a:pt x="20990" y="7338"/>
                </a:cubicBezTo>
                <a:cubicBezTo>
                  <a:pt x="21112" y="7338"/>
                  <a:pt x="21112" y="7338"/>
                  <a:pt x="21112" y="7338"/>
                </a:cubicBezTo>
                <a:cubicBezTo>
                  <a:pt x="21112" y="7338"/>
                  <a:pt x="21112" y="7338"/>
                  <a:pt x="21234" y="7338"/>
                </a:cubicBezTo>
                <a:cubicBezTo>
                  <a:pt x="21234" y="7441"/>
                  <a:pt x="21234" y="7441"/>
                  <a:pt x="21234" y="7441"/>
                </a:cubicBezTo>
                <a:close/>
              </a:path>
            </a:pathLst>
          </a:custGeom>
          <a:solidFill>
            <a:srgbClr val="A3C53A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F161F4D6-1CC7-1B1D-6CF1-6A177336EDA8}"/>
              </a:ext>
            </a:extLst>
          </p:cNvPr>
          <p:cNvSpPr/>
          <p:nvPr/>
        </p:nvSpPr>
        <p:spPr>
          <a:xfrm>
            <a:off x="4253775" y="3230565"/>
            <a:ext cx="203925" cy="2405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10" y="14882"/>
                </a:moveTo>
                <a:cubicBezTo>
                  <a:pt x="488" y="14882"/>
                  <a:pt x="488" y="14779"/>
                  <a:pt x="366" y="14779"/>
                </a:cubicBezTo>
                <a:cubicBezTo>
                  <a:pt x="366" y="14676"/>
                  <a:pt x="366" y="14676"/>
                  <a:pt x="366" y="14572"/>
                </a:cubicBezTo>
                <a:cubicBezTo>
                  <a:pt x="244" y="14572"/>
                  <a:pt x="244" y="14572"/>
                  <a:pt x="244" y="14572"/>
                </a:cubicBezTo>
                <a:cubicBezTo>
                  <a:pt x="244" y="14469"/>
                  <a:pt x="244" y="14469"/>
                  <a:pt x="244" y="14469"/>
                </a:cubicBezTo>
                <a:cubicBezTo>
                  <a:pt x="244" y="14469"/>
                  <a:pt x="244" y="14469"/>
                  <a:pt x="244" y="14469"/>
                </a:cubicBezTo>
                <a:cubicBezTo>
                  <a:pt x="244" y="14469"/>
                  <a:pt x="244" y="14469"/>
                  <a:pt x="244" y="14469"/>
                </a:cubicBezTo>
                <a:cubicBezTo>
                  <a:pt x="122" y="14366"/>
                  <a:pt x="122" y="14262"/>
                  <a:pt x="122" y="14159"/>
                </a:cubicBezTo>
                <a:cubicBezTo>
                  <a:pt x="0" y="13952"/>
                  <a:pt x="0" y="13849"/>
                  <a:pt x="0" y="13642"/>
                </a:cubicBezTo>
                <a:cubicBezTo>
                  <a:pt x="0" y="13435"/>
                  <a:pt x="0" y="13332"/>
                  <a:pt x="0" y="13125"/>
                </a:cubicBezTo>
                <a:cubicBezTo>
                  <a:pt x="0" y="12919"/>
                  <a:pt x="0" y="12815"/>
                  <a:pt x="0" y="12609"/>
                </a:cubicBezTo>
                <a:cubicBezTo>
                  <a:pt x="0" y="9301"/>
                  <a:pt x="0" y="9301"/>
                  <a:pt x="0" y="9301"/>
                </a:cubicBezTo>
                <a:cubicBezTo>
                  <a:pt x="0" y="9198"/>
                  <a:pt x="0" y="9095"/>
                  <a:pt x="0" y="8991"/>
                </a:cubicBezTo>
                <a:cubicBezTo>
                  <a:pt x="0" y="8888"/>
                  <a:pt x="0" y="8681"/>
                  <a:pt x="0" y="8578"/>
                </a:cubicBezTo>
                <a:cubicBezTo>
                  <a:pt x="0" y="8475"/>
                  <a:pt x="0" y="8371"/>
                  <a:pt x="0" y="8165"/>
                </a:cubicBezTo>
                <a:cubicBezTo>
                  <a:pt x="0" y="8061"/>
                  <a:pt x="122" y="8061"/>
                  <a:pt x="122" y="7958"/>
                </a:cubicBezTo>
                <a:cubicBezTo>
                  <a:pt x="122" y="7958"/>
                  <a:pt x="122" y="7958"/>
                  <a:pt x="122" y="7958"/>
                </a:cubicBezTo>
                <a:cubicBezTo>
                  <a:pt x="122" y="7958"/>
                  <a:pt x="122" y="7855"/>
                  <a:pt x="244" y="7751"/>
                </a:cubicBezTo>
                <a:cubicBezTo>
                  <a:pt x="244" y="7751"/>
                  <a:pt x="244" y="7751"/>
                  <a:pt x="244" y="7751"/>
                </a:cubicBezTo>
                <a:cubicBezTo>
                  <a:pt x="244" y="7751"/>
                  <a:pt x="244" y="7751"/>
                  <a:pt x="244" y="7751"/>
                </a:cubicBezTo>
                <a:cubicBezTo>
                  <a:pt x="244" y="7648"/>
                  <a:pt x="244" y="7648"/>
                  <a:pt x="244" y="7648"/>
                </a:cubicBezTo>
                <a:cubicBezTo>
                  <a:pt x="366" y="7648"/>
                  <a:pt x="366" y="7648"/>
                  <a:pt x="366" y="7648"/>
                </a:cubicBezTo>
                <a:cubicBezTo>
                  <a:pt x="366" y="7544"/>
                  <a:pt x="366" y="7544"/>
                  <a:pt x="366" y="7544"/>
                </a:cubicBezTo>
                <a:cubicBezTo>
                  <a:pt x="366" y="7544"/>
                  <a:pt x="366" y="7441"/>
                  <a:pt x="488" y="7441"/>
                </a:cubicBezTo>
                <a:cubicBezTo>
                  <a:pt x="488" y="7441"/>
                  <a:pt x="488" y="7441"/>
                  <a:pt x="488" y="7441"/>
                </a:cubicBezTo>
                <a:cubicBezTo>
                  <a:pt x="488" y="7338"/>
                  <a:pt x="610" y="7338"/>
                  <a:pt x="610" y="7338"/>
                </a:cubicBezTo>
                <a:cubicBezTo>
                  <a:pt x="610" y="7338"/>
                  <a:pt x="610" y="7234"/>
                  <a:pt x="732" y="7234"/>
                </a:cubicBezTo>
                <a:cubicBezTo>
                  <a:pt x="732" y="7234"/>
                  <a:pt x="732" y="7234"/>
                  <a:pt x="732" y="7234"/>
                </a:cubicBezTo>
                <a:cubicBezTo>
                  <a:pt x="732" y="7234"/>
                  <a:pt x="732" y="7234"/>
                  <a:pt x="732" y="7234"/>
                </a:cubicBezTo>
                <a:cubicBezTo>
                  <a:pt x="854" y="7234"/>
                  <a:pt x="854" y="7234"/>
                  <a:pt x="854" y="7234"/>
                </a:cubicBezTo>
                <a:cubicBezTo>
                  <a:pt x="854" y="7131"/>
                  <a:pt x="854" y="7131"/>
                  <a:pt x="854" y="7131"/>
                </a:cubicBezTo>
                <a:cubicBezTo>
                  <a:pt x="976" y="7131"/>
                  <a:pt x="976" y="7131"/>
                  <a:pt x="1098" y="7131"/>
                </a:cubicBezTo>
                <a:cubicBezTo>
                  <a:pt x="1098" y="7028"/>
                  <a:pt x="1098" y="7028"/>
                  <a:pt x="1098" y="7028"/>
                </a:cubicBezTo>
                <a:cubicBezTo>
                  <a:pt x="1098" y="7028"/>
                  <a:pt x="1220" y="7028"/>
                  <a:pt x="1220" y="7028"/>
                </a:cubicBezTo>
                <a:cubicBezTo>
                  <a:pt x="1342" y="7028"/>
                  <a:pt x="1342" y="7028"/>
                  <a:pt x="1464" y="7028"/>
                </a:cubicBezTo>
                <a:cubicBezTo>
                  <a:pt x="1464" y="7028"/>
                  <a:pt x="1464" y="7028"/>
                  <a:pt x="1586" y="7028"/>
                </a:cubicBezTo>
                <a:cubicBezTo>
                  <a:pt x="1708" y="6924"/>
                  <a:pt x="1708" y="6924"/>
                  <a:pt x="1831" y="7028"/>
                </a:cubicBezTo>
                <a:cubicBezTo>
                  <a:pt x="1831" y="7028"/>
                  <a:pt x="1831" y="7028"/>
                  <a:pt x="1831" y="7028"/>
                </a:cubicBezTo>
                <a:cubicBezTo>
                  <a:pt x="1953" y="7028"/>
                  <a:pt x="1953" y="7028"/>
                  <a:pt x="2075" y="7028"/>
                </a:cubicBezTo>
                <a:cubicBezTo>
                  <a:pt x="2197" y="7028"/>
                  <a:pt x="2197" y="7028"/>
                  <a:pt x="2319" y="7131"/>
                </a:cubicBezTo>
                <a:cubicBezTo>
                  <a:pt x="2319" y="7131"/>
                  <a:pt x="2319" y="7131"/>
                  <a:pt x="2319" y="7131"/>
                </a:cubicBezTo>
                <a:cubicBezTo>
                  <a:pt x="2319" y="7131"/>
                  <a:pt x="2319" y="7131"/>
                  <a:pt x="2319" y="7131"/>
                </a:cubicBezTo>
                <a:cubicBezTo>
                  <a:pt x="2441" y="7131"/>
                  <a:pt x="2441" y="7131"/>
                  <a:pt x="2441" y="7131"/>
                </a:cubicBezTo>
                <a:cubicBezTo>
                  <a:pt x="2441" y="7234"/>
                  <a:pt x="2441" y="7234"/>
                  <a:pt x="2441" y="7234"/>
                </a:cubicBezTo>
                <a:cubicBezTo>
                  <a:pt x="2441" y="7234"/>
                  <a:pt x="2441" y="7234"/>
                  <a:pt x="2441" y="7234"/>
                </a:cubicBezTo>
                <a:cubicBezTo>
                  <a:pt x="2441" y="7234"/>
                  <a:pt x="2441" y="7234"/>
                  <a:pt x="2441" y="7234"/>
                </a:cubicBezTo>
                <a:cubicBezTo>
                  <a:pt x="2563" y="7234"/>
                  <a:pt x="2563" y="7234"/>
                  <a:pt x="2563" y="7234"/>
                </a:cubicBezTo>
                <a:cubicBezTo>
                  <a:pt x="2563" y="7234"/>
                  <a:pt x="2563" y="7234"/>
                  <a:pt x="2563" y="7234"/>
                </a:cubicBezTo>
                <a:cubicBezTo>
                  <a:pt x="2563" y="7338"/>
                  <a:pt x="2685" y="7338"/>
                  <a:pt x="2685" y="7338"/>
                </a:cubicBezTo>
                <a:cubicBezTo>
                  <a:pt x="2685" y="7338"/>
                  <a:pt x="2685" y="7338"/>
                  <a:pt x="2685" y="7338"/>
                </a:cubicBezTo>
                <a:cubicBezTo>
                  <a:pt x="2685" y="7338"/>
                  <a:pt x="2685" y="7338"/>
                  <a:pt x="2807" y="7338"/>
                </a:cubicBezTo>
                <a:cubicBezTo>
                  <a:pt x="2807" y="7441"/>
                  <a:pt x="2807" y="7441"/>
                  <a:pt x="2807" y="7441"/>
                </a:cubicBezTo>
                <a:cubicBezTo>
                  <a:pt x="2807" y="7441"/>
                  <a:pt x="2929" y="7544"/>
                  <a:pt x="2929" y="7544"/>
                </a:cubicBezTo>
                <a:cubicBezTo>
                  <a:pt x="2929" y="7544"/>
                  <a:pt x="2929" y="7544"/>
                  <a:pt x="2929" y="7544"/>
                </a:cubicBezTo>
                <a:cubicBezTo>
                  <a:pt x="2929" y="7648"/>
                  <a:pt x="2929" y="7648"/>
                  <a:pt x="2929" y="7648"/>
                </a:cubicBezTo>
                <a:cubicBezTo>
                  <a:pt x="3173" y="7855"/>
                  <a:pt x="3173" y="8165"/>
                  <a:pt x="3173" y="8475"/>
                </a:cubicBezTo>
                <a:cubicBezTo>
                  <a:pt x="3173" y="8785"/>
                  <a:pt x="3173" y="9095"/>
                  <a:pt x="3173" y="9405"/>
                </a:cubicBezTo>
                <a:cubicBezTo>
                  <a:pt x="3173" y="12919"/>
                  <a:pt x="3173" y="12919"/>
                  <a:pt x="3173" y="12919"/>
                </a:cubicBezTo>
                <a:cubicBezTo>
                  <a:pt x="3173" y="14159"/>
                  <a:pt x="3173" y="14159"/>
                  <a:pt x="3173" y="14159"/>
                </a:cubicBezTo>
                <a:cubicBezTo>
                  <a:pt x="3173" y="14159"/>
                  <a:pt x="3173" y="14159"/>
                  <a:pt x="3173" y="14159"/>
                </a:cubicBezTo>
                <a:cubicBezTo>
                  <a:pt x="3173" y="14262"/>
                  <a:pt x="3173" y="14262"/>
                  <a:pt x="3173" y="14262"/>
                </a:cubicBezTo>
                <a:cubicBezTo>
                  <a:pt x="3173" y="14262"/>
                  <a:pt x="3173" y="14262"/>
                  <a:pt x="3173" y="14262"/>
                </a:cubicBezTo>
                <a:cubicBezTo>
                  <a:pt x="3173" y="14366"/>
                  <a:pt x="3173" y="14366"/>
                  <a:pt x="3173" y="14366"/>
                </a:cubicBezTo>
                <a:cubicBezTo>
                  <a:pt x="3051" y="14366"/>
                  <a:pt x="3051" y="14366"/>
                  <a:pt x="3051" y="14366"/>
                </a:cubicBezTo>
                <a:cubicBezTo>
                  <a:pt x="3051" y="14366"/>
                  <a:pt x="3051" y="14469"/>
                  <a:pt x="3051" y="14469"/>
                </a:cubicBezTo>
                <a:cubicBezTo>
                  <a:pt x="3051" y="14469"/>
                  <a:pt x="3051" y="14572"/>
                  <a:pt x="2929" y="14572"/>
                </a:cubicBezTo>
                <a:cubicBezTo>
                  <a:pt x="2929" y="14572"/>
                  <a:pt x="2929" y="14572"/>
                  <a:pt x="2929" y="14572"/>
                </a:cubicBezTo>
                <a:cubicBezTo>
                  <a:pt x="2929" y="14676"/>
                  <a:pt x="2929" y="14676"/>
                  <a:pt x="2929" y="14676"/>
                </a:cubicBezTo>
                <a:cubicBezTo>
                  <a:pt x="2929" y="14676"/>
                  <a:pt x="2929" y="14676"/>
                  <a:pt x="2929" y="14676"/>
                </a:cubicBezTo>
                <a:cubicBezTo>
                  <a:pt x="2929" y="14676"/>
                  <a:pt x="2929" y="14676"/>
                  <a:pt x="2807" y="14676"/>
                </a:cubicBezTo>
                <a:cubicBezTo>
                  <a:pt x="2807" y="14779"/>
                  <a:pt x="2807" y="14779"/>
                  <a:pt x="2807" y="14779"/>
                </a:cubicBezTo>
                <a:cubicBezTo>
                  <a:pt x="2685" y="14882"/>
                  <a:pt x="2685" y="14882"/>
                  <a:pt x="2685" y="14882"/>
                </a:cubicBezTo>
                <a:cubicBezTo>
                  <a:pt x="2685" y="14882"/>
                  <a:pt x="2685" y="14882"/>
                  <a:pt x="2685" y="14882"/>
                </a:cubicBezTo>
                <a:cubicBezTo>
                  <a:pt x="2563" y="14882"/>
                  <a:pt x="2563" y="14882"/>
                  <a:pt x="2563" y="14882"/>
                </a:cubicBezTo>
                <a:cubicBezTo>
                  <a:pt x="2441" y="14986"/>
                  <a:pt x="2441" y="14986"/>
                  <a:pt x="2441" y="14986"/>
                </a:cubicBezTo>
                <a:cubicBezTo>
                  <a:pt x="2319" y="15089"/>
                  <a:pt x="2197" y="15192"/>
                  <a:pt x="1953" y="15192"/>
                </a:cubicBezTo>
                <a:cubicBezTo>
                  <a:pt x="1708" y="15192"/>
                  <a:pt x="1464" y="15192"/>
                  <a:pt x="1342" y="15192"/>
                </a:cubicBezTo>
                <a:cubicBezTo>
                  <a:pt x="1098" y="15192"/>
                  <a:pt x="1098" y="15192"/>
                  <a:pt x="1098" y="15192"/>
                </a:cubicBezTo>
                <a:cubicBezTo>
                  <a:pt x="1098" y="15089"/>
                  <a:pt x="1098" y="15089"/>
                  <a:pt x="1098" y="15089"/>
                </a:cubicBezTo>
                <a:cubicBezTo>
                  <a:pt x="976" y="15089"/>
                  <a:pt x="976" y="15089"/>
                  <a:pt x="976" y="15089"/>
                </a:cubicBezTo>
                <a:cubicBezTo>
                  <a:pt x="976" y="15089"/>
                  <a:pt x="976" y="15089"/>
                  <a:pt x="976" y="15089"/>
                </a:cubicBezTo>
                <a:cubicBezTo>
                  <a:pt x="854" y="15089"/>
                  <a:pt x="854" y="15089"/>
                  <a:pt x="732" y="14986"/>
                </a:cubicBezTo>
                <a:cubicBezTo>
                  <a:pt x="732" y="14986"/>
                  <a:pt x="732" y="14986"/>
                  <a:pt x="732" y="14986"/>
                </a:cubicBezTo>
                <a:cubicBezTo>
                  <a:pt x="732" y="14986"/>
                  <a:pt x="732" y="14986"/>
                  <a:pt x="732" y="14986"/>
                </a:cubicBezTo>
                <a:cubicBezTo>
                  <a:pt x="732" y="14986"/>
                  <a:pt x="610" y="14986"/>
                  <a:pt x="610" y="14882"/>
                </a:cubicBezTo>
                <a:close/>
                <a:moveTo>
                  <a:pt x="8054" y="1757"/>
                </a:moveTo>
                <a:cubicBezTo>
                  <a:pt x="8176" y="1654"/>
                  <a:pt x="8298" y="1654"/>
                  <a:pt x="8420" y="1550"/>
                </a:cubicBezTo>
                <a:cubicBezTo>
                  <a:pt x="8664" y="1550"/>
                  <a:pt x="8664" y="1550"/>
                  <a:pt x="8664" y="1550"/>
                </a:cubicBezTo>
                <a:cubicBezTo>
                  <a:pt x="8664" y="1550"/>
                  <a:pt x="8664" y="1550"/>
                  <a:pt x="8664" y="1550"/>
                </a:cubicBezTo>
                <a:cubicBezTo>
                  <a:pt x="8786" y="1550"/>
                  <a:pt x="8786" y="1550"/>
                  <a:pt x="8786" y="1550"/>
                </a:cubicBezTo>
                <a:cubicBezTo>
                  <a:pt x="8786" y="1447"/>
                  <a:pt x="8786" y="1447"/>
                  <a:pt x="8786" y="1447"/>
                </a:cubicBezTo>
                <a:cubicBezTo>
                  <a:pt x="8908" y="1447"/>
                  <a:pt x="8908" y="1447"/>
                  <a:pt x="8908" y="1447"/>
                </a:cubicBezTo>
                <a:cubicBezTo>
                  <a:pt x="8908" y="1447"/>
                  <a:pt x="8908" y="1447"/>
                  <a:pt x="8908" y="1447"/>
                </a:cubicBezTo>
                <a:cubicBezTo>
                  <a:pt x="9153" y="1447"/>
                  <a:pt x="9153" y="1447"/>
                  <a:pt x="9153" y="1447"/>
                </a:cubicBezTo>
                <a:cubicBezTo>
                  <a:pt x="9153" y="1447"/>
                  <a:pt x="9153" y="1447"/>
                  <a:pt x="9153" y="1447"/>
                </a:cubicBezTo>
                <a:cubicBezTo>
                  <a:pt x="9397" y="1447"/>
                  <a:pt x="9397" y="1447"/>
                  <a:pt x="9397" y="1447"/>
                </a:cubicBezTo>
                <a:cubicBezTo>
                  <a:pt x="9397" y="1344"/>
                  <a:pt x="9397" y="1344"/>
                  <a:pt x="9397" y="1344"/>
                </a:cubicBezTo>
                <a:cubicBezTo>
                  <a:pt x="9519" y="1344"/>
                  <a:pt x="9519" y="1344"/>
                  <a:pt x="9519" y="1344"/>
                </a:cubicBezTo>
                <a:cubicBezTo>
                  <a:pt x="9519" y="1344"/>
                  <a:pt x="9519" y="1344"/>
                  <a:pt x="9519" y="1344"/>
                </a:cubicBezTo>
                <a:cubicBezTo>
                  <a:pt x="10251" y="1344"/>
                  <a:pt x="10251" y="1344"/>
                  <a:pt x="10251" y="1344"/>
                </a:cubicBezTo>
                <a:cubicBezTo>
                  <a:pt x="10251" y="1240"/>
                  <a:pt x="10251" y="1240"/>
                  <a:pt x="10251" y="1240"/>
                </a:cubicBezTo>
                <a:cubicBezTo>
                  <a:pt x="10251" y="1240"/>
                  <a:pt x="10373" y="1240"/>
                  <a:pt x="10495" y="1240"/>
                </a:cubicBezTo>
                <a:cubicBezTo>
                  <a:pt x="10617" y="1240"/>
                  <a:pt x="10739" y="1240"/>
                  <a:pt x="10861" y="1240"/>
                </a:cubicBezTo>
                <a:cubicBezTo>
                  <a:pt x="10983" y="1240"/>
                  <a:pt x="11105" y="1240"/>
                  <a:pt x="11227" y="1344"/>
                </a:cubicBezTo>
                <a:cubicBezTo>
                  <a:pt x="11349" y="1344"/>
                  <a:pt x="11349" y="1344"/>
                  <a:pt x="11471" y="1344"/>
                </a:cubicBezTo>
                <a:cubicBezTo>
                  <a:pt x="11837" y="1344"/>
                  <a:pt x="11837" y="1344"/>
                  <a:pt x="11837" y="1344"/>
                </a:cubicBezTo>
                <a:cubicBezTo>
                  <a:pt x="11837" y="1344"/>
                  <a:pt x="11837" y="1344"/>
                  <a:pt x="11837" y="1344"/>
                </a:cubicBezTo>
                <a:cubicBezTo>
                  <a:pt x="12081" y="1344"/>
                  <a:pt x="12081" y="1344"/>
                  <a:pt x="12081" y="1344"/>
                </a:cubicBezTo>
                <a:cubicBezTo>
                  <a:pt x="12081" y="1344"/>
                  <a:pt x="12081" y="1344"/>
                  <a:pt x="12081" y="1344"/>
                </a:cubicBezTo>
                <a:cubicBezTo>
                  <a:pt x="12325" y="1344"/>
                  <a:pt x="12325" y="1344"/>
                  <a:pt x="12325" y="1344"/>
                </a:cubicBezTo>
                <a:cubicBezTo>
                  <a:pt x="12325" y="1447"/>
                  <a:pt x="12325" y="1447"/>
                  <a:pt x="12325" y="1447"/>
                </a:cubicBezTo>
                <a:cubicBezTo>
                  <a:pt x="12569" y="1447"/>
                  <a:pt x="12569" y="1447"/>
                  <a:pt x="12569" y="1447"/>
                </a:cubicBezTo>
                <a:cubicBezTo>
                  <a:pt x="12814" y="1550"/>
                  <a:pt x="12936" y="1550"/>
                  <a:pt x="13180" y="1654"/>
                </a:cubicBezTo>
                <a:cubicBezTo>
                  <a:pt x="13424" y="1654"/>
                  <a:pt x="13668" y="1757"/>
                  <a:pt x="13912" y="1860"/>
                </a:cubicBezTo>
                <a:cubicBezTo>
                  <a:pt x="13912" y="1757"/>
                  <a:pt x="13912" y="1757"/>
                  <a:pt x="13912" y="1757"/>
                </a:cubicBezTo>
                <a:cubicBezTo>
                  <a:pt x="13912" y="1757"/>
                  <a:pt x="14034" y="1757"/>
                  <a:pt x="14034" y="1757"/>
                </a:cubicBezTo>
                <a:cubicBezTo>
                  <a:pt x="14034" y="1654"/>
                  <a:pt x="14034" y="1654"/>
                  <a:pt x="14034" y="1654"/>
                </a:cubicBezTo>
                <a:cubicBezTo>
                  <a:pt x="14034" y="1654"/>
                  <a:pt x="14034" y="1654"/>
                  <a:pt x="14034" y="1654"/>
                </a:cubicBezTo>
                <a:cubicBezTo>
                  <a:pt x="14034" y="1654"/>
                  <a:pt x="14034" y="1654"/>
                  <a:pt x="14034" y="1654"/>
                </a:cubicBezTo>
                <a:cubicBezTo>
                  <a:pt x="14034" y="1550"/>
                  <a:pt x="14156" y="1550"/>
                  <a:pt x="14156" y="1550"/>
                </a:cubicBezTo>
                <a:cubicBezTo>
                  <a:pt x="14156" y="1447"/>
                  <a:pt x="14156" y="1447"/>
                  <a:pt x="14156" y="1447"/>
                </a:cubicBezTo>
                <a:cubicBezTo>
                  <a:pt x="14156" y="1447"/>
                  <a:pt x="14156" y="1447"/>
                  <a:pt x="14156" y="1447"/>
                </a:cubicBezTo>
                <a:cubicBezTo>
                  <a:pt x="14156" y="1344"/>
                  <a:pt x="14156" y="1344"/>
                  <a:pt x="14156" y="1344"/>
                </a:cubicBezTo>
                <a:cubicBezTo>
                  <a:pt x="14278" y="1344"/>
                  <a:pt x="14278" y="1344"/>
                  <a:pt x="14278" y="1344"/>
                </a:cubicBezTo>
                <a:cubicBezTo>
                  <a:pt x="14278" y="1240"/>
                  <a:pt x="14278" y="1240"/>
                  <a:pt x="14278" y="1240"/>
                </a:cubicBezTo>
                <a:cubicBezTo>
                  <a:pt x="14278" y="1240"/>
                  <a:pt x="14278" y="1240"/>
                  <a:pt x="14278" y="1240"/>
                </a:cubicBezTo>
                <a:cubicBezTo>
                  <a:pt x="14278" y="1240"/>
                  <a:pt x="14278" y="1137"/>
                  <a:pt x="14278" y="1137"/>
                </a:cubicBezTo>
                <a:cubicBezTo>
                  <a:pt x="14400" y="1137"/>
                  <a:pt x="14400" y="1137"/>
                  <a:pt x="14400" y="1137"/>
                </a:cubicBezTo>
                <a:cubicBezTo>
                  <a:pt x="14400" y="1033"/>
                  <a:pt x="14400" y="1033"/>
                  <a:pt x="14400" y="1033"/>
                </a:cubicBezTo>
                <a:cubicBezTo>
                  <a:pt x="14400" y="1033"/>
                  <a:pt x="14400" y="1033"/>
                  <a:pt x="14400" y="1033"/>
                </a:cubicBezTo>
                <a:cubicBezTo>
                  <a:pt x="14400" y="930"/>
                  <a:pt x="14400" y="930"/>
                  <a:pt x="14400" y="930"/>
                </a:cubicBezTo>
                <a:cubicBezTo>
                  <a:pt x="14522" y="930"/>
                  <a:pt x="14522" y="930"/>
                  <a:pt x="14522" y="930"/>
                </a:cubicBezTo>
                <a:cubicBezTo>
                  <a:pt x="14522" y="827"/>
                  <a:pt x="14522" y="827"/>
                  <a:pt x="14522" y="827"/>
                </a:cubicBezTo>
                <a:cubicBezTo>
                  <a:pt x="14522" y="827"/>
                  <a:pt x="14522" y="827"/>
                  <a:pt x="14522" y="827"/>
                </a:cubicBezTo>
                <a:cubicBezTo>
                  <a:pt x="14522" y="827"/>
                  <a:pt x="14644" y="827"/>
                  <a:pt x="14644" y="827"/>
                </a:cubicBezTo>
                <a:cubicBezTo>
                  <a:pt x="14644" y="723"/>
                  <a:pt x="14644" y="723"/>
                  <a:pt x="14644" y="723"/>
                </a:cubicBezTo>
                <a:cubicBezTo>
                  <a:pt x="14644" y="620"/>
                  <a:pt x="14644" y="620"/>
                  <a:pt x="14644" y="620"/>
                </a:cubicBezTo>
                <a:cubicBezTo>
                  <a:pt x="14644" y="620"/>
                  <a:pt x="14644" y="620"/>
                  <a:pt x="14644" y="620"/>
                </a:cubicBezTo>
                <a:cubicBezTo>
                  <a:pt x="14766" y="620"/>
                  <a:pt x="14766" y="620"/>
                  <a:pt x="14766" y="620"/>
                </a:cubicBezTo>
                <a:cubicBezTo>
                  <a:pt x="14766" y="517"/>
                  <a:pt x="14766" y="517"/>
                  <a:pt x="14766" y="517"/>
                </a:cubicBezTo>
                <a:cubicBezTo>
                  <a:pt x="14766" y="517"/>
                  <a:pt x="14766" y="517"/>
                  <a:pt x="14766" y="517"/>
                </a:cubicBezTo>
                <a:cubicBezTo>
                  <a:pt x="14766" y="413"/>
                  <a:pt x="14766" y="413"/>
                  <a:pt x="14766" y="413"/>
                </a:cubicBezTo>
                <a:cubicBezTo>
                  <a:pt x="14888" y="310"/>
                  <a:pt x="14888" y="310"/>
                  <a:pt x="14888" y="207"/>
                </a:cubicBezTo>
                <a:cubicBezTo>
                  <a:pt x="15010" y="207"/>
                  <a:pt x="15010" y="103"/>
                  <a:pt x="15132" y="0"/>
                </a:cubicBezTo>
                <a:cubicBezTo>
                  <a:pt x="15132" y="0"/>
                  <a:pt x="15132" y="0"/>
                  <a:pt x="15132" y="0"/>
                </a:cubicBezTo>
                <a:cubicBezTo>
                  <a:pt x="15132" y="0"/>
                  <a:pt x="15132" y="0"/>
                  <a:pt x="15132" y="0"/>
                </a:cubicBezTo>
                <a:cubicBezTo>
                  <a:pt x="15254" y="0"/>
                  <a:pt x="15254" y="0"/>
                  <a:pt x="15254" y="0"/>
                </a:cubicBezTo>
                <a:cubicBezTo>
                  <a:pt x="15376" y="103"/>
                  <a:pt x="15376" y="103"/>
                  <a:pt x="15376" y="103"/>
                </a:cubicBezTo>
                <a:cubicBezTo>
                  <a:pt x="15376" y="103"/>
                  <a:pt x="15376" y="207"/>
                  <a:pt x="15376" y="310"/>
                </a:cubicBezTo>
                <a:cubicBezTo>
                  <a:pt x="15376" y="310"/>
                  <a:pt x="15254" y="413"/>
                  <a:pt x="15254" y="517"/>
                </a:cubicBezTo>
                <a:cubicBezTo>
                  <a:pt x="15254" y="620"/>
                  <a:pt x="15132" y="723"/>
                  <a:pt x="15132" y="723"/>
                </a:cubicBezTo>
                <a:cubicBezTo>
                  <a:pt x="15010" y="827"/>
                  <a:pt x="15010" y="827"/>
                  <a:pt x="15010" y="827"/>
                </a:cubicBezTo>
                <a:cubicBezTo>
                  <a:pt x="15010" y="827"/>
                  <a:pt x="15010" y="827"/>
                  <a:pt x="15010" y="827"/>
                </a:cubicBezTo>
                <a:cubicBezTo>
                  <a:pt x="15010" y="827"/>
                  <a:pt x="15010" y="827"/>
                  <a:pt x="15010" y="827"/>
                </a:cubicBezTo>
                <a:cubicBezTo>
                  <a:pt x="15010" y="930"/>
                  <a:pt x="15010" y="930"/>
                  <a:pt x="15010" y="930"/>
                </a:cubicBezTo>
                <a:cubicBezTo>
                  <a:pt x="15010" y="930"/>
                  <a:pt x="15010" y="930"/>
                  <a:pt x="15010" y="930"/>
                </a:cubicBezTo>
                <a:cubicBezTo>
                  <a:pt x="15010" y="1033"/>
                  <a:pt x="15010" y="1033"/>
                  <a:pt x="15010" y="1033"/>
                </a:cubicBezTo>
                <a:cubicBezTo>
                  <a:pt x="14888" y="1033"/>
                  <a:pt x="14888" y="1033"/>
                  <a:pt x="14888" y="1033"/>
                </a:cubicBezTo>
                <a:cubicBezTo>
                  <a:pt x="14888" y="1137"/>
                  <a:pt x="14888" y="1137"/>
                  <a:pt x="14888" y="1137"/>
                </a:cubicBezTo>
                <a:cubicBezTo>
                  <a:pt x="14766" y="1137"/>
                  <a:pt x="14766" y="1137"/>
                  <a:pt x="14766" y="1137"/>
                </a:cubicBezTo>
                <a:cubicBezTo>
                  <a:pt x="14766" y="1240"/>
                  <a:pt x="14766" y="1240"/>
                  <a:pt x="14766" y="1240"/>
                </a:cubicBezTo>
                <a:cubicBezTo>
                  <a:pt x="14766" y="1240"/>
                  <a:pt x="14766" y="1344"/>
                  <a:pt x="14766" y="1344"/>
                </a:cubicBezTo>
                <a:cubicBezTo>
                  <a:pt x="14644" y="1344"/>
                  <a:pt x="14644" y="1344"/>
                  <a:pt x="14644" y="1344"/>
                </a:cubicBezTo>
                <a:cubicBezTo>
                  <a:pt x="14644" y="1447"/>
                  <a:pt x="14644" y="1447"/>
                  <a:pt x="14644" y="1447"/>
                </a:cubicBezTo>
                <a:cubicBezTo>
                  <a:pt x="14522" y="1447"/>
                  <a:pt x="14522" y="1447"/>
                  <a:pt x="14522" y="1447"/>
                </a:cubicBezTo>
                <a:cubicBezTo>
                  <a:pt x="14522" y="1550"/>
                  <a:pt x="14522" y="1654"/>
                  <a:pt x="14522" y="1654"/>
                </a:cubicBezTo>
                <a:cubicBezTo>
                  <a:pt x="14522" y="1757"/>
                  <a:pt x="14400" y="1757"/>
                  <a:pt x="14400" y="1757"/>
                </a:cubicBezTo>
                <a:cubicBezTo>
                  <a:pt x="14400" y="1860"/>
                  <a:pt x="14278" y="1964"/>
                  <a:pt x="14278" y="2067"/>
                </a:cubicBezTo>
                <a:cubicBezTo>
                  <a:pt x="14400" y="2067"/>
                  <a:pt x="14522" y="2067"/>
                  <a:pt x="14522" y="2067"/>
                </a:cubicBezTo>
                <a:cubicBezTo>
                  <a:pt x="14522" y="2067"/>
                  <a:pt x="14644" y="2170"/>
                  <a:pt x="14644" y="2170"/>
                </a:cubicBezTo>
                <a:cubicBezTo>
                  <a:pt x="14766" y="2170"/>
                  <a:pt x="14766" y="2170"/>
                  <a:pt x="14766" y="2170"/>
                </a:cubicBezTo>
                <a:cubicBezTo>
                  <a:pt x="14766" y="2170"/>
                  <a:pt x="14766" y="2170"/>
                  <a:pt x="14766" y="2274"/>
                </a:cubicBezTo>
                <a:cubicBezTo>
                  <a:pt x="14888" y="2274"/>
                  <a:pt x="14888" y="2274"/>
                  <a:pt x="14888" y="2274"/>
                </a:cubicBezTo>
                <a:cubicBezTo>
                  <a:pt x="14888" y="2274"/>
                  <a:pt x="14888" y="2274"/>
                  <a:pt x="14888" y="2274"/>
                </a:cubicBezTo>
                <a:cubicBezTo>
                  <a:pt x="15010" y="2274"/>
                  <a:pt x="15010" y="2274"/>
                  <a:pt x="15010" y="2274"/>
                </a:cubicBezTo>
                <a:cubicBezTo>
                  <a:pt x="15010" y="2377"/>
                  <a:pt x="15010" y="2377"/>
                  <a:pt x="15132" y="2377"/>
                </a:cubicBezTo>
                <a:cubicBezTo>
                  <a:pt x="15132" y="2377"/>
                  <a:pt x="15132" y="2377"/>
                  <a:pt x="15132" y="2377"/>
                </a:cubicBezTo>
                <a:cubicBezTo>
                  <a:pt x="15132" y="2480"/>
                  <a:pt x="15254" y="2480"/>
                  <a:pt x="15254" y="2480"/>
                </a:cubicBezTo>
                <a:cubicBezTo>
                  <a:pt x="15254" y="2480"/>
                  <a:pt x="15254" y="2480"/>
                  <a:pt x="15254" y="2480"/>
                </a:cubicBezTo>
                <a:cubicBezTo>
                  <a:pt x="15376" y="2480"/>
                  <a:pt x="15376" y="2480"/>
                  <a:pt x="15376" y="2480"/>
                </a:cubicBezTo>
                <a:cubicBezTo>
                  <a:pt x="15376" y="2584"/>
                  <a:pt x="15376" y="2584"/>
                  <a:pt x="15376" y="2584"/>
                </a:cubicBezTo>
                <a:cubicBezTo>
                  <a:pt x="15376" y="2584"/>
                  <a:pt x="15376" y="2584"/>
                  <a:pt x="15376" y="2584"/>
                </a:cubicBezTo>
                <a:cubicBezTo>
                  <a:pt x="15498" y="2584"/>
                  <a:pt x="15498" y="2584"/>
                  <a:pt x="15498" y="2584"/>
                </a:cubicBezTo>
                <a:cubicBezTo>
                  <a:pt x="15498" y="2687"/>
                  <a:pt x="15498" y="2687"/>
                  <a:pt x="15620" y="2687"/>
                </a:cubicBezTo>
                <a:cubicBezTo>
                  <a:pt x="15620" y="2790"/>
                  <a:pt x="15620" y="2790"/>
                  <a:pt x="15620" y="2790"/>
                </a:cubicBezTo>
                <a:cubicBezTo>
                  <a:pt x="15742" y="2790"/>
                  <a:pt x="15742" y="2790"/>
                  <a:pt x="15742" y="2790"/>
                </a:cubicBezTo>
                <a:cubicBezTo>
                  <a:pt x="15742" y="2894"/>
                  <a:pt x="15742" y="2894"/>
                  <a:pt x="15742" y="2894"/>
                </a:cubicBezTo>
                <a:cubicBezTo>
                  <a:pt x="15864" y="2894"/>
                  <a:pt x="15864" y="2997"/>
                  <a:pt x="15986" y="2997"/>
                </a:cubicBezTo>
                <a:cubicBezTo>
                  <a:pt x="15986" y="3100"/>
                  <a:pt x="16108" y="3100"/>
                  <a:pt x="16108" y="3100"/>
                </a:cubicBezTo>
                <a:cubicBezTo>
                  <a:pt x="16108" y="3204"/>
                  <a:pt x="16108" y="3204"/>
                  <a:pt x="16108" y="3204"/>
                </a:cubicBezTo>
                <a:cubicBezTo>
                  <a:pt x="16353" y="3307"/>
                  <a:pt x="16353" y="3307"/>
                  <a:pt x="16353" y="3307"/>
                </a:cubicBezTo>
                <a:cubicBezTo>
                  <a:pt x="16353" y="3411"/>
                  <a:pt x="16353" y="3411"/>
                  <a:pt x="16353" y="3411"/>
                </a:cubicBezTo>
                <a:cubicBezTo>
                  <a:pt x="16353" y="3411"/>
                  <a:pt x="16475" y="3411"/>
                  <a:pt x="16475" y="3514"/>
                </a:cubicBezTo>
                <a:cubicBezTo>
                  <a:pt x="16475" y="3514"/>
                  <a:pt x="16597" y="3514"/>
                  <a:pt x="16597" y="3514"/>
                </a:cubicBezTo>
                <a:cubicBezTo>
                  <a:pt x="16597" y="3617"/>
                  <a:pt x="16597" y="3617"/>
                  <a:pt x="16597" y="3617"/>
                </a:cubicBezTo>
                <a:cubicBezTo>
                  <a:pt x="16719" y="3721"/>
                  <a:pt x="16719" y="3721"/>
                  <a:pt x="16719" y="3721"/>
                </a:cubicBezTo>
                <a:cubicBezTo>
                  <a:pt x="16719" y="3721"/>
                  <a:pt x="16719" y="3721"/>
                  <a:pt x="16719" y="3721"/>
                </a:cubicBezTo>
                <a:cubicBezTo>
                  <a:pt x="16719" y="3824"/>
                  <a:pt x="16719" y="3824"/>
                  <a:pt x="16841" y="3824"/>
                </a:cubicBezTo>
                <a:cubicBezTo>
                  <a:pt x="16841" y="3824"/>
                  <a:pt x="16841" y="3824"/>
                  <a:pt x="16841" y="3824"/>
                </a:cubicBezTo>
                <a:cubicBezTo>
                  <a:pt x="16841" y="3927"/>
                  <a:pt x="16841" y="3927"/>
                  <a:pt x="16841" y="3927"/>
                </a:cubicBezTo>
                <a:cubicBezTo>
                  <a:pt x="16841" y="3927"/>
                  <a:pt x="16841" y="3927"/>
                  <a:pt x="16963" y="3927"/>
                </a:cubicBezTo>
                <a:cubicBezTo>
                  <a:pt x="16963" y="4134"/>
                  <a:pt x="16963" y="4134"/>
                  <a:pt x="16963" y="4134"/>
                </a:cubicBezTo>
                <a:cubicBezTo>
                  <a:pt x="16963" y="4134"/>
                  <a:pt x="16963" y="4134"/>
                  <a:pt x="16963" y="4134"/>
                </a:cubicBezTo>
                <a:cubicBezTo>
                  <a:pt x="16963" y="4134"/>
                  <a:pt x="16963" y="4134"/>
                  <a:pt x="17085" y="4134"/>
                </a:cubicBezTo>
                <a:cubicBezTo>
                  <a:pt x="17085" y="4237"/>
                  <a:pt x="17085" y="4237"/>
                  <a:pt x="17085" y="4237"/>
                </a:cubicBezTo>
                <a:cubicBezTo>
                  <a:pt x="17085" y="4237"/>
                  <a:pt x="17207" y="4341"/>
                  <a:pt x="17207" y="4341"/>
                </a:cubicBezTo>
                <a:cubicBezTo>
                  <a:pt x="17207" y="4444"/>
                  <a:pt x="17207" y="4444"/>
                  <a:pt x="17207" y="4444"/>
                </a:cubicBezTo>
                <a:cubicBezTo>
                  <a:pt x="17207" y="4444"/>
                  <a:pt x="17207" y="4444"/>
                  <a:pt x="17329" y="4547"/>
                </a:cubicBezTo>
                <a:cubicBezTo>
                  <a:pt x="17329" y="4651"/>
                  <a:pt x="17329" y="4651"/>
                  <a:pt x="17329" y="4651"/>
                </a:cubicBezTo>
                <a:cubicBezTo>
                  <a:pt x="17329" y="4651"/>
                  <a:pt x="17329" y="4651"/>
                  <a:pt x="17329" y="4651"/>
                </a:cubicBezTo>
                <a:cubicBezTo>
                  <a:pt x="17329" y="4651"/>
                  <a:pt x="17329" y="4651"/>
                  <a:pt x="17329" y="4651"/>
                </a:cubicBezTo>
                <a:cubicBezTo>
                  <a:pt x="17329" y="4754"/>
                  <a:pt x="17329" y="4754"/>
                  <a:pt x="17329" y="4754"/>
                </a:cubicBezTo>
                <a:cubicBezTo>
                  <a:pt x="17451" y="4754"/>
                  <a:pt x="17451" y="4754"/>
                  <a:pt x="17451" y="4754"/>
                </a:cubicBezTo>
                <a:cubicBezTo>
                  <a:pt x="17451" y="4857"/>
                  <a:pt x="17451" y="4857"/>
                  <a:pt x="17451" y="4857"/>
                </a:cubicBezTo>
                <a:cubicBezTo>
                  <a:pt x="17451" y="4857"/>
                  <a:pt x="17451" y="4857"/>
                  <a:pt x="17451" y="4857"/>
                </a:cubicBezTo>
                <a:cubicBezTo>
                  <a:pt x="17451" y="4857"/>
                  <a:pt x="17451" y="4857"/>
                  <a:pt x="17451" y="4857"/>
                </a:cubicBezTo>
                <a:cubicBezTo>
                  <a:pt x="17451" y="4961"/>
                  <a:pt x="17573" y="4961"/>
                  <a:pt x="17573" y="4961"/>
                </a:cubicBezTo>
                <a:cubicBezTo>
                  <a:pt x="17573" y="5064"/>
                  <a:pt x="17573" y="5064"/>
                  <a:pt x="17573" y="5064"/>
                </a:cubicBezTo>
                <a:cubicBezTo>
                  <a:pt x="17573" y="5064"/>
                  <a:pt x="17573" y="5064"/>
                  <a:pt x="17573" y="5064"/>
                </a:cubicBezTo>
                <a:cubicBezTo>
                  <a:pt x="17573" y="5271"/>
                  <a:pt x="17573" y="5271"/>
                  <a:pt x="17573" y="5271"/>
                </a:cubicBezTo>
                <a:cubicBezTo>
                  <a:pt x="17573" y="5271"/>
                  <a:pt x="17573" y="5271"/>
                  <a:pt x="17573" y="5271"/>
                </a:cubicBezTo>
                <a:cubicBezTo>
                  <a:pt x="17573" y="5374"/>
                  <a:pt x="17573" y="5374"/>
                  <a:pt x="17573" y="5374"/>
                </a:cubicBezTo>
                <a:cubicBezTo>
                  <a:pt x="17695" y="5374"/>
                  <a:pt x="17695" y="5374"/>
                  <a:pt x="17695" y="5374"/>
                </a:cubicBezTo>
                <a:cubicBezTo>
                  <a:pt x="17695" y="5374"/>
                  <a:pt x="17695" y="5374"/>
                  <a:pt x="17695" y="5478"/>
                </a:cubicBezTo>
                <a:cubicBezTo>
                  <a:pt x="17695" y="5478"/>
                  <a:pt x="17695" y="5581"/>
                  <a:pt x="17695" y="5581"/>
                </a:cubicBezTo>
                <a:cubicBezTo>
                  <a:pt x="17695" y="5581"/>
                  <a:pt x="17695" y="5581"/>
                  <a:pt x="17695" y="5581"/>
                </a:cubicBezTo>
                <a:cubicBezTo>
                  <a:pt x="17695" y="5788"/>
                  <a:pt x="17695" y="5788"/>
                  <a:pt x="17695" y="5788"/>
                </a:cubicBezTo>
                <a:cubicBezTo>
                  <a:pt x="17817" y="5788"/>
                  <a:pt x="17817" y="5891"/>
                  <a:pt x="17817" y="5994"/>
                </a:cubicBezTo>
                <a:cubicBezTo>
                  <a:pt x="17817" y="6098"/>
                  <a:pt x="17817" y="6098"/>
                  <a:pt x="17817" y="6201"/>
                </a:cubicBezTo>
                <a:cubicBezTo>
                  <a:pt x="17817" y="6304"/>
                  <a:pt x="17939" y="6408"/>
                  <a:pt x="17939" y="6511"/>
                </a:cubicBezTo>
                <a:cubicBezTo>
                  <a:pt x="17939" y="6614"/>
                  <a:pt x="17939" y="6614"/>
                  <a:pt x="17939" y="6718"/>
                </a:cubicBezTo>
                <a:cubicBezTo>
                  <a:pt x="17817" y="6718"/>
                  <a:pt x="17817" y="6718"/>
                  <a:pt x="17695" y="6718"/>
                </a:cubicBezTo>
                <a:cubicBezTo>
                  <a:pt x="17573" y="6718"/>
                  <a:pt x="17573" y="6718"/>
                  <a:pt x="17451" y="6718"/>
                </a:cubicBezTo>
                <a:cubicBezTo>
                  <a:pt x="17329" y="6718"/>
                  <a:pt x="17207" y="6718"/>
                  <a:pt x="17085" y="6718"/>
                </a:cubicBezTo>
                <a:cubicBezTo>
                  <a:pt x="17085" y="6718"/>
                  <a:pt x="16963" y="6718"/>
                  <a:pt x="16963" y="6718"/>
                </a:cubicBezTo>
                <a:cubicBezTo>
                  <a:pt x="14278" y="6718"/>
                  <a:pt x="14278" y="6718"/>
                  <a:pt x="14278" y="6718"/>
                </a:cubicBezTo>
                <a:cubicBezTo>
                  <a:pt x="3783" y="6718"/>
                  <a:pt x="3783" y="6718"/>
                  <a:pt x="3783" y="6718"/>
                </a:cubicBezTo>
                <a:cubicBezTo>
                  <a:pt x="3783" y="6614"/>
                  <a:pt x="3783" y="6614"/>
                  <a:pt x="3783" y="6614"/>
                </a:cubicBezTo>
                <a:cubicBezTo>
                  <a:pt x="3783" y="6511"/>
                  <a:pt x="3783" y="6511"/>
                  <a:pt x="3783" y="6408"/>
                </a:cubicBezTo>
                <a:cubicBezTo>
                  <a:pt x="3783" y="6304"/>
                  <a:pt x="3783" y="6201"/>
                  <a:pt x="3783" y="6098"/>
                </a:cubicBezTo>
                <a:cubicBezTo>
                  <a:pt x="3783" y="6098"/>
                  <a:pt x="3783" y="6098"/>
                  <a:pt x="3783" y="6098"/>
                </a:cubicBezTo>
                <a:cubicBezTo>
                  <a:pt x="3783" y="5891"/>
                  <a:pt x="3783" y="5891"/>
                  <a:pt x="3783" y="5891"/>
                </a:cubicBezTo>
                <a:cubicBezTo>
                  <a:pt x="3905" y="5891"/>
                  <a:pt x="3905" y="5891"/>
                  <a:pt x="3905" y="5891"/>
                </a:cubicBezTo>
                <a:cubicBezTo>
                  <a:pt x="3905" y="5891"/>
                  <a:pt x="3905" y="5788"/>
                  <a:pt x="3905" y="5684"/>
                </a:cubicBezTo>
                <a:cubicBezTo>
                  <a:pt x="3905" y="5684"/>
                  <a:pt x="3905" y="5581"/>
                  <a:pt x="3905" y="5581"/>
                </a:cubicBezTo>
                <a:cubicBezTo>
                  <a:pt x="3905" y="5581"/>
                  <a:pt x="3905" y="5581"/>
                  <a:pt x="3905" y="5581"/>
                </a:cubicBezTo>
                <a:cubicBezTo>
                  <a:pt x="3905" y="5374"/>
                  <a:pt x="3905" y="5374"/>
                  <a:pt x="3905" y="5374"/>
                </a:cubicBezTo>
                <a:cubicBezTo>
                  <a:pt x="4027" y="5374"/>
                  <a:pt x="4027" y="5374"/>
                  <a:pt x="4027" y="5374"/>
                </a:cubicBezTo>
                <a:cubicBezTo>
                  <a:pt x="4027" y="5374"/>
                  <a:pt x="4027" y="5374"/>
                  <a:pt x="4027" y="5374"/>
                </a:cubicBezTo>
                <a:cubicBezTo>
                  <a:pt x="4027" y="5374"/>
                  <a:pt x="4027" y="5374"/>
                  <a:pt x="4027" y="5374"/>
                </a:cubicBezTo>
                <a:cubicBezTo>
                  <a:pt x="4027" y="5271"/>
                  <a:pt x="4027" y="5271"/>
                  <a:pt x="4027" y="5271"/>
                </a:cubicBezTo>
                <a:cubicBezTo>
                  <a:pt x="4027" y="5271"/>
                  <a:pt x="4027" y="5271"/>
                  <a:pt x="4027" y="5271"/>
                </a:cubicBezTo>
                <a:cubicBezTo>
                  <a:pt x="4027" y="5064"/>
                  <a:pt x="4027" y="5064"/>
                  <a:pt x="4027" y="5064"/>
                </a:cubicBezTo>
                <a:cubicBezTo>
                  <a:pt x="4149" y="5064"/>
                  <a:pt x="4149" y="5064"/>
                  <a:pt x="4149" y="5064"/>
                </a:cubicBezTo>
                <a:cubicBezTo>
                  <a:pt x="4149" y="5064"/>
                  <a:pt x="4149" y="4961"/>
                  <a:pt x="4149" y="4961"/>
                </a:cubicBezTo>
                <a:cubicBezTo>
                  <a:pt x="4149" y="4961"/>
                  <a:pt x="4149" y="4961"/>
                  <a:pt x="4149" y="4961"/>
                </a:cubicBezTo>
                <a:cubicBezTo>
                  <a:pt x="4149" y="4857"/>
                  <a:pt x="4149" y="4857"/>
                  <a:pt x="4149" y="4857"/>
                </a:cubicBezTo>
                <a:cubicBezTo>
                  <a:pt x="4271" y="4857"/>
                  <a:pt x="4271" y="4857"/>
                  <a:pt x="4271" y="4857"/>
                </a:cubicBezTo>
                <a:cubicBezTo>
                  <a:pt x="4271" y="4754"/>
                  <a:pt x="4271" y="4754"/>
                  <a:pt x="4271" y="4754"/>
                </a:cubicBezTo>
                <a:cubicBezTo>
                  <a:pt x="4271" y="4754"/>
                  <a:pt x="4271" y="4754"/>
                  <a:pt x="4271" y="4754"/>
                </a:cubicBezTo>
                <a:cubicBezTo>
                  <a:pt x="4271" y="4651"/>
                  <a:pt x="4271" y="4651"/>
                  <a:pt x="4271" y="4651"/>
                </a:cubicBezTo>
                <a:cubicBezTo>
                  <a:pt x="4271" y="4651"/>
                  <a:pt x="4271" y="4651"/>
                  <a:pt x="4271" y="4651"/>
                </a:cubicBezTo>
                <a:cubicBezTo>
                  <a:pt x="4393" y="4651"/>
                  <a:pt x="4393" y="4547"/>
                  <a:pt x="4393" y="4547"/>
                </a:cubicBezTo>
                <a:cubicBezTo>
                  <a:pt x="4393" y="4547"/>
                  <a:pt x="4393" y="4444"/>
                  <a:pt x="4393" y="4444"/>
                </a:cubicBezTo>
                <a:cubicBezTo>
                  <a:pt x="4393" y="4444"/>
                  <a:pt x="4393" y="4444"/>
                  <a:pt x="4393" y="4444"/>
                </a:cubicBezTo>
                <a:cubicBezTo>
                  <a:pt x="4393" y="4341"/>
                  <a:pt x="4393" y="4341"/>
                  <a:pt x="4393" y="4341"/>
                </a:cubicBezTo>
                <a:cubicBezTo>
                  <a:pt x="4515" y="4341"/>
                  <a:pt x="4515" y="4341"/>
                  <a:pt x="4515" y="4341"/>
                </a:cubicBezTo>
                <a:cubicBezTo>
                  <a:pt x="4515" y="4341"/>
                  <a:pt x="4515" y="4341"/>
                  <a:pt x="4515" y="4341"/>
                </a:cubicBezTo>
                <a:cubicBezTo>
                  <a:pt x="4515" y="4237"/>
                  <a:pt x="4515" y="4237"/>
                  <a:pt x="4515" y="4237"/>
                </a:cubicBezTo>
                <a:cubicBezTo>
                  <a:pt x="4637" y="4237"/>
                  <a:pt x="4637" y="4237"/>
                  <a:pt x="4637" y="4237"/>
                </a:cubicBezTo>
                <a:cubicBezTo>
                  <a:pt x="4637" y="4134"/>
                  <a:pt x="4637" y="4134"/>
                  <a:pt x="4637" y="4134"/>
                </a:cubicBezTo>
                <a:cubicBezTo>
                  <a:pt x="4637" y="4134"/>
                  <a:pt x="4637" y="4031"/>
                  <a:pt x="4637" y="4031"/>
                </a:cubicBezTo>
                <a:cubicBezTo>
                  <a:pt x="4637" y="4031"/>
                  <a:pt x="4637" y="4031"/>
                  <a:pt x="4759" y="4031"/>
                </a:cubicBezTo>
                <a:cubicBezTo>
                  <a:pt x="4759" y="4031"/>
                  <a:pt x="4759" y="4031"/>
                  <a:pt x="4759" y="4031"/>
                </a:cubicBezTo>
                <a:cubicBezTo>
                  <a:pt x="4759" y="3927"/>
                  <a:pt x="4759" y="3927"/>
                  <a:pt x="4759" y="3927"/>
                </a:cubicBezTo>
                <a:cubicBezTo>
                  <a:pt x="4759" y="3927"/>
                  <a:pt x="4759" y="3927"/>
                  <a:pt x="4759" y="3927"/>
                </a:cubicBezTo>
                <a:cubicBezTo>
                  <a:pt x="4881" y="3927"/>
                  <a:pt x="4881" y="3927"/>
                  <a:pt x="4881" y="3824"/>
                </a:cubicBezTo>
                <a:cubicBezTo>
                  <a:pt x="4881" y="3824"/>
                  <a:pt x="4881" y="3824"/>
                  <a:pt x="4881" y="3824"/>
                </a:cubicBezTo>
                <a:cubicBezTo>
                  <a:pt x="4881" y="3824"/>
                  <a:pt x="4881" y="3721"/>
                  <a:pt x="5003" y="3721"/>
                </a:cubicBezTo>
                <a:cubicBezTo>
                  <a:pt x="5003" y="3721"/>
                  <a:pt x="5003" y="3721"/>
                  <a:pt x="5003" y="3721"/>
                </a:cubicBezTo>
                <a:cubicBezTo>
                  <a:pt x="5125" y="3617"/>
                  <a:pt x="5125" y="3617"/>
                  <a:pt x="5125" y="3617"/>
                </a:cubicBezTo>
                <a:cubicBezTo>
                  <a:pt x="5125" y="3514"/>
                  <a:pt x="5125" y="3514"/>
                  <a:pt x="5125" y="3514"/>
                </a:cubicBezTo>
                <a:cubicBezTo>
                  <a:pt x="5125" y="3514"/>
                  <a:pt x="5125" y="3514"/>
                  <a:pt x="5125" y="3514"/>
                </a:cubicBezTo>
                <a:cubicBezTo>
                  <a:pt x="5125" y="3514"/>
                  <a:pt x="5247" y="3514"/>
                  <a:pt x="5247" y="3411"/>
                </a:cubicBezTo>
                <a:cubicBezTo>
                  <a:pt x="5247" y="3411"/>
                  <a:pt x="5247" y="3411"/>
                  <a:pt x="5247" y="3411"/>
                </a:cubicBezTo>
                <a:cubicBezTo>
                  <a:pt x="5247" y="3307"/>
                  <a:pt x="5369" y="3307"/>
                  <a:pt x="5369" y="3204"/>
                </a:cubicBezTo>
                <a:cubicBezTo>
                  <a:pt x="5492" y="3204"/>
                  <a:pt x="5492" y="3204"/>
                  <a:pt x="5614" y="3100"/>
                </a:cubicBezTo>
                <a:cubicBezTo>
                  <a:pt x="5736" y="2997"/>
                  <a:pt x="5858" y="2894"/>
                  <a:pt x="5980" y="2790"/>
                </a:cubicBezTo>
                <a:cubicBezTo>
                  <a:pt x="6102" y="2790"/>
                  <a:pt x="6102" y="2790"/>
                  <a:pt x="6102" y="2790"/>
                </a:cubicBezTo>
                <a:cubicBezTo>
                  <a:pt x="6102" y="2790"/>
                  <a:pt x="6102" y="2687"/>
                  <a:pt x="6224" y="2584"/>
                </a:cubicBezTo>
                <a:cubicBezTo>
                  <a:pt x="6224" y="2584"/>
                  <a:pt x="6224" y="2584"/>
                  <a:pt x="6224" y="2584"/>
                </a:cubicBezTo>
                <a:cubicBezTo>
                  <a:pt x="6224" y="2584"/>
                  <a:pt x="6346" y="2584"/>
                  <a:pt x="6346" y="2480"/>
                </a:cubicBezTo>
                <a:cubicBezTo>
                  <a:pt x="6468" y="2480"/>
                  <a:pt x="6468" y="2480"/>
                  <a:pt x="6468" y="2480"/>
                </a:cubicBezTo>
                <a:cubicBezTo>
                  <a:pt x="6468" y="2480"/>
                  <a:pt x="6468" y="2480"/>
                  <a:pt x="6468" y="2377"/>
                </a:cubicBezTo>
                <a:cubicBezTo>
                  <a:pt x="6590" y="2377"/>
                  <a:pt x="6590" y="2377"/>
                  <a:pt x="6590" y="2377"/>
                </a:cubicBezTo>
                <a:cubicBezTo>
                  <a:pt x="6590" y="2377"/>
                  <a:pt x="6590" y="2377"/>
                  <a:pt x="6590" y="2377"/>
                </a:cubicBezTo>
                <a:cubicBezTo>
                  <a:pt x="6590" y="2377"/>
                  <a:pt x="6590" y="2377"/>
                  <a:pt x="6590" y="2377"/>
                </a:cubicBezTo>
                <a:cubicBezTo>
                  <a:pt x="6712" y="2377"/>
                  <a:pt x="6712" y="2377"/>
                  <a:pt x="6712" y="2377"/>
                </a:cubicBezTo>
                <a:cubicBezTo>
                  <a:pt x="6712" y="2377"/>
                  <a:pt x="6712" y="2274"/>
                  <a:pt x="6834" y="2274"/>
                </a:cubicBezTo>
                <a:cubicBezTo>
                  <a:pt x="6834" y="2170"/>
                  <a:pt x="6956" y="2170"/>
                  <a:pt x="6956" y="2170"/>
                </a:cubicBezTo>
                <a:cubicBezTo>
                  <a:pt x="6956" y="2170"/>
                  <a:pt x="6956" y="2170"/>
                  <a:pt x="6956" y="2170"/>
                </a:cubicBezTo>
                <a:cubicBezTo>
                  <a:pt x="7078" y="2170"/>
                  <a:pt x="7078" y="2067"/>
                  <a:pt x="7200" y="2067"/>
                </a:cubicBezTo>
                <a:cubicBezTo>
                  <a:pt x="7200" y="2067"/>
                  <a:pt x="7200" y="2067"/>
                  <a:pt x="7322" y="2067"/>
                </a:cubicBezTo>
                <a:cubicBezTo>
                  <a:pt x="7322" y="1964"/>
                  <a:pt x="7322" y="1860"/>
                  <a:pt x="7322" y="1860"/>
                </a:cubicBezTo>
                <a:cubicBezTo>
                  <a:pt x="7200" y="1860"/>
                  <a:pt x="7200" y="1757"/>
                  <a:pt x="7200" y="1757"/>
                </a:cubicBezTo>
                <a:cubicBezTo>
                  <a:pt x="7200" y="1654"/>
                  <a:pt x="7200" y="1654"/>
                  <a:pt x="7200" y="1654"/>
                </a:cubicBezTo>
                <a:cubicBezTo>
                  <a:pt x="7078" y="1654"/>
                  <a:pt x="7078" y="1654"/>
                  <a:pt x="7078" y="1654"/>
                </a:cubicBezTo>
                <a:cubicBezTo>
                  <a:pt x="7078" y="1654"/>
                  <a:pt x="7078" y="1550"/>
                  <a:pt x="7078" y="1447"/>
                </a:cubicBezTo>
                <a:cubicBezTo>
                  <a:pt x="6956" y="1447"/>
                  <a:pt x="6956" y="1447"/>
                  <a:pt x="6956" y="1447"/>
                </a:cubicBezTo>
                <a:cubicBezTo>
                  <a:pt x="6956" y="1344"/>
                  <a:pt x="6956" y="1344"/>
                  <a:pt x="6956" y="1344"/>
                </a:cubicBezTo>
                <a:cubicBezTo>
                  <a:pt x="6956" y="1344"/>
                  <a:pt x="6956" y="1344"/>
                  <a:pt x="6956" y="1344"/>
                </a:cubicBezTo>
                <a:cubicBezTo>
                  <a:pt x="6956" y="1344"/>
                  <a:pt x="6956" y="1344"/>
                  <a:pt x="6956" y="1344"/>
                </a:cubicBezTo>
                <a:cubicBezTo>
                  <a:pt x="6956" y="1240"/>
                  <a:pt x="6956" y="1240"/>
                  <a:pt x="6956" y="1240"/>
                </a:cubicBezTo>
                <a:cubicBezTo>
                  <a:pt x="6834" y="1240"/>
                  <a:pt x="6834" y="1240"/>
                  <a:pt x="6834" y="1240"/>
                </a:cubicBezTo>
                <a:cubicBezTo>
                  <a:pt x="6834" y="1137"/>
                  <a:pt x="6834" y="1137"/>
                  <a:pt x="6834" y="1137"/>
                </a:cubicBezTo>
                <a:cubicBezTo>
                  <a:pt x="6712" y="1033"/>
                  <a:pt x="6712" y="1033"/>
                  <a:pt x="6712" y="1033"/>
                </a:cubicBezTo>
                <a:cubicBezTo>
                  <a:pt x="6712" y="1033"/>
                  <a:pt x="6712" y="1033"/>
                  <a:pt x="6712" y="1033"/>
                </a:cubicBezTo>
                <a:cubicBezTo>
                  <a:pt x="6712" y="1033"/>
                  <a:pt x="6712" y="1033"/>
                  <a:pt x="6712" y="1033"/>
                </a:cubicBezTo>
                <a:cubicBezTo>
                  <a:pt x="6712" y="930"/>
                  <a:pt x="6712" y="930"/>
                  <a:pt x="6712" y="930"/>
                </a:cubicBezTo>
                <a:cubicBezTo>
                  <a:pt x="6712" y="930"/>
                  <a:pt x="6712" y="930"/>
                  <a:pt x="6712" y="930"/>
                </a:cubicBezTo>
                <a:cubicBezTo>
                  <a:pt x="6712" y="827"/>
                  <a:pt x="6712" y="827"/>
                  <a:pt x="6712" y="827"/>
                </a:cubicBezTo>
                <a:cubicBezTo>
                  <a:pt x="6590" y="827"/>
                  <a:pt x="6590" y="827"/>
                  <a:pt x="6590" y="827"/>
                </a:cubicBezTo>
                <a:cubicBezTo>
                  <a:pt x="6590" y="723"/>
                  <a:pt x="6590" y="723"/>
                  <a:pt x="6590" y="723"/>
                </a:cubicBezTo>
                <a:cubicBezTo>
                  <a:pt x="6590" y="723"/>
                  <a:pt x="6468" y="723"/>
                  <a:pt x="6468" y="723"/>
                </a:cubicBezTo>
                <a:cubicBezTo>
                  <a:pt x="6468" y="620"/>
                  <a:pt x="6468" y="620"/>
                  <a:pt x="6468" y="517"/>
                </a:cubicBezTo>
                <a:cubicBezTo>
                  <a:pt x="6468" y="517"/>
                  <a:pt x="6346" y="413"/>
                  <a:pt x="6346" y="413"/>
                </a:cubicBezTo>
                <a:cubicBezTo>
                  <a:pt x="6346" y="310"/>
                  <a:pt x="6224" y="310"/>
                  <a:pt x="6224" y="103"/>
                </a:cubicBezTo>
                <a:cubicBezTo>
                  <a:pt x="6224" y="103"/>
                  <a:pt x="6224" y="103"/>
                  <a:pt x="6224" y="103"/>
                </a:cubicBezTo>
                <a:cubicBezTo>
                  <a:pt x="6224" y="103"/>
                  <a:pt x="6224" y="103"/>
                  <a:pt x="6224" y="103"/>
                </a:cubicBezTo>
                <a:cubicBezTo>
                  <a:pt x="6346" y="103"/>
                  <a:pt x="6346" y="0"/>
                  <a:pt x="6468" y="0"/>
                </a:cubicBezTo>
                <a:cubicBezTo>
                  <a:pt x="6468" y="0"/>
                  <a:pt x="6468" y="0"/>
                  <a:pt x="6468" y="0"/>
                </a:cubicBezTo>
                <a:cubicBezTo>
                  <a:pt x="6468" y="0"/>
                  <a:pt x="6468" y="0"/>
                  <a:pt x="6468" y="0"/>
                </a:cubicBezTo>
                <a:cubicBezTo>
                  <a:pt x="6590" y="103"/>
                  <a:pt x="6590" y="103"/>
                  <a:pt x="6590" y="103"/>
                </a:cubicBezTo>
                <a:cubicBezTo>
                  <a:pt x="6590" y="207"/>
                  <a:pt x="6712" y="207"/>
                  <a:pt x="6712" y="310"/>
                </a:cubicBezTo>
                <a:cubicBezTo>
                  <a:pt x="6712" y="310"/>
                  <a:pt x="6712" y="310"/>
                  <a:pt x="6834" y="310"/>
                </a:cubicBezTo>
                <a:cubicBezTo>
                  <a:pt x="6834" y="413"/>
                  <a:pt x="6834" y="413"/>
                  <a:pt x="6834" y="413"/>
                </a:cubicBezTo>
                <a:cubicBezTo>
                  <a:pt x="6834" y="413"/>
                  <a:pt x="6834" y="413"/>
                  <a:pt x="6834" y="413"/>
                </a:cubicBezTo>
                <a:cubicBezTo>
                  <a:pt x="6834" y="517"/>
                  <a:pt x="6834" y="517"/>
                  <a:pt x="6834" y="517"/>
                </a:cubicBezTo>
                <a:cubicBezTo>
                  <a:pt x="6956" y="517"/>
                  <a:pt x="6956" y="517"/>
                  <a:pt x="6956" y="517"/>
                </a:cubicBezTo>
                <a:cubicBezTo>
                  <a:pt x="6956" y="620"/>
                  <a:pt x="6956" y="620"/>
                  <a:pt x="6956" y="620"/>
                </a:cubicBezTo>
                <a:cubicBezTo>
                  <a:pt x="6956" y="620"/>
                  <a:pt x="6956" y="620"/>
                  <a:pt x="6956" y="620"/>
                </a:cubicBezTo>
                <a:cubicBezTo>
                  <a:pt x="6956" y="723"/>
                  <a:pt x="6956" y="723"/>
                  <a:pt x="6956" y="723"/>
                </a:cubicBezTo>
                <a:cubicBezTo>
                  <a:pt x="7078" y="723"/>
                  <a:pt x="7078" y="723"/>
                  <a:pt x="7078" y="723"/>
                </a:cubicBezTo>
                <a:cubicBezTo>
                  <a:pt x="7078" y="827"/>
                  <a:pt x="7078" y="930"/>
                  <a:pt x="7078" y="930"/>
                </a:cubicBezTo>
                <a:cubicBezTo>
                  <a:pt x="7200" y="930"/>
                  <a:pt x="7200" y="930"/>
                  <a:pt x="7200" y="930"/>
                </a:cubicBezTo>
                <a:cubicBezTo>
                  <a:pt x="7200" y="930"/>
                  <a:pt x="7200" y="930"/>
                  <a:pt x="7200" y="930"/>
                </a:cubicBezTo>
                <a:cubicBezTo>
                  <a:pt x="7200" y="1033"/>
                  <a:pt x="7200" y="1033"/>
                  <a:pt x="7200" y="1137"/>
                </a:cubicBezTo>
                <a:cubicBezTo>
                  <a:pt x="7322" y="1137"/>
                  <a:pt x="7322" y="1137"/>
                  <a:pt x="7322" y="1137"/>
                </a:cubicBezTo>
                <a:cubicBezTo>
                  <a:pt x="7322" y="1137"/>
                  <a:pt x="7322" y="1240"/>
                  <a:pt x="7322" y="1240"/>
                </a:cubicBezTo>
                <a:cubicBezTo>
                  <a:pt x="7322" y="1240"/>
                  <a:pt x="7444" y="1344"/>
                  <a:pt x="7444" y="1344"/>
                </a:cubicBezTo>
                <a:cubicBezTo>
                  <a:pt x="7444" y="1344"/>
                  <a:pt x="7444" y="1344"/>
                  <a:pt x="7444" y="1344"/>
                </a:cubicBezTo>
                <a:cubicBezTo>
                  <a:pt x="7444" y="1447"/>
                  <a:pt x="7444" y="1447"/>
                  <a:pt x="7444" y="1447"/>
                </a:cubicBezTo>
                <a:cubicBezTo>
                  <a:pt x="7566" y="1447"/>
                  <a:pt x="7566" y="1447"/>
                  <a:pt x="7566" y="1447"/>
                </a:cubicBezTo>
                <a:cubicBezTo>
                  <a:pt x="7566" y="1550"/>
                  <a:pt x="7566" y="1654"/>
                  <a:pt x="7688" y="1654"/>
                </a:cubicBezTo>
                <a:cubicBezTo>
                  <a:pt x="7688" y="1654"/>
                  <a:pt x="7688" y="1757"/>
                  <a:pt x="7688" y="1860"/>
                </a:cubicBezTo>
                <a:cubicBezTo>
                  <a:pt x="7810" y="1757"/>
                  <a:pt x="8054" y="1757"/>
                  <a:pt x="8054" y="1757"/>
                </a:cubicBezTo>
                <a:close/>
                <a:moveTo>
                  <a:pt x="13668" y="7234"/>
                </a:moveTo>
                <a:cubicBezTo>
                  <a:pt x="16597" y="7234"/>
                  <a:pt x="16597" y="7234"/>
                  <a:pt x="16597" y="7234"/>
                </a:cubicBezTo>
                <a:cubicBezTo>
                  <a:pt x="16719" y="7234"/>
                  <a:pt x="16963" y="7234"/>
                  <a:pt x="17207" y="7234"/>
                </a:cubicBezTo>
                <a:cubicBezTo>
                  <a:pt x="17451" y="7234"/>
                  <a:pt x="17695" y="7234"/>
                  <a:pt x="17939" y="7234"/>
                </a:cubicBezTo>
                <a:cubicBezTo>
                  <a:pt x="17817" y="7441"/>
                  <a:pt x="17817" y="7544"/>
                  <a:pt x="17817" y="7751"/>
                </a:cubicBezTo>
                <a:cubicBezTo>
                  <a:pt x="17817" y="7958"/>
                  <a:pt x="17817" y="8061"/>
                  <a:pt x="17817" y="8268"/>
                </a:cubicBezTo>
                <a:cubicBezTo>
                  <a:pt x="17817" y="9922"/>
                  <a:pt x="17817" y="9922"/>
                  <a:pt x="17817" y="9922"/>
                </a:cubicBezTo>
                <a:cubicBezTo>
                  <a:pt x="17817" y="14676"/>
                  <a:pt x="17817" y="14676"/>
                  <a:pt x="17817" y="14676"/>
                </a:cubicBezTo>
                <a:cubicBezTo>
                  <a:pt x="17817" y="15812"/>
                  <a:pt x="17817" y="15812"/>
                  <a:pt x="17817" y="15812"/>
                </a:cubicBezTo>
                <a:cubicBezTo>
                  <a:pt x="17939" y="15916"/>
                  <a:pt x="17939" y="15916"/>
                  <a:pt x="17939" y="15916"/>
                </a:cubicBezTo>
                <a:cubicBezTo>
                  <a:pt x="17817" y="16019"/>
                  <a:pt x="17817" y="16122"/>
                  <a:pt x="17817" y="16226"/>
                </a:cubicBezTo>
                <a:cubicBezTo>
                  <a:pt x="17695" y="16329"/>
                  <a:pt x="17695" y="16433"/>
                  <a:pt x="17695" y="16536"/>
                </a:cubicBezTo>
                <a:cubicBezTo>
                  <a:pt x="17573" y="16639"/>
                  <a:pt x="17573" y="16639"/>
                  <a:pt x="17573" y="16639"/>
                </a:cubicBezTo>
                <a:cubicBezTo>
                  <a:pt x="17573" y="16639"/>
                  <a:pt x="17573" y="16639"/>
                  <a:pt x="17573" y="16743"/>
                </a:cubicBezTo>
                <a:cubicBezTo>
                  <a:pt x="17451" y="16743"/>
                  <a:pt x="17451" y="16743"/>
                  <a:pt x="17451" y="16743"/>
                </a:cubicBezTo>
                <a:cubicBezTo>
                  <a:pt x="17451" y="16743"/>
                  <a:pt x="17451" y="16846"/>
                  <a:pt x="17451" y="16846"/>
                </a:cubicBezTo>
                <a:cubicBezTo>
                  <a:pt x="17451" y="16846"/>
                  <a:pt x="17451" y="16846"/>
                  <a:pt x="17329" y="16949"/>
                </a:cubicBezTo>
                <a:cubicBezTo>
                  <a:pt x="17329" y="16949"/>
                  <a:pt x="17329" y="16949"/>
                  <a:pt x="17207" y="16949"/>
                </a:cubicBezTo>
                <a:cubicBezTo>
                  <a:pt x="17207" y="16949"/>
                  <a:pt x="17207" y="16949"/>
                  <a:pt x="17207" y="17053"/>
                </a:cubicBezTo>
                <a:cubicBezTo>
                  <a:pt x="17207" y="17053"/>
                  <a:pt x="17207" y="17053"/>
                  <a:pt x="17207" y="17053"/>
                </a:cubicBezTo>
                <a:cubicBezTo>
                  <a:pt x="17085" y="17053"/>
                  <a:pt x="17085" y="17053"/>
                  <a:pt x="17085" y="17053"/>
                </a:cubicBezTo>
                <a:cubicBezTo>
                  <a:pt x="17085" y="17053"/>
                  <a:pt x="17085" y="17053"/>
                  <a:pt x="17085" y="17053"/>
                </a:cubicBezTo>
                <a:cubicBezTo>
                  <a:pt x="17085" y="17156"/>
                  <a:pt x="16963" y="17156"/>
                  <a:pt x="16963" y="17156"/>
                </a:cubicBezTo>
                <a:cubicBezTo>
                  <a:pt x="16963" y="17156"/>
                  <a:pt x="16841" y="17156"/>
                  <a:pt x="16841" y="17156"/>
                </a:cubicBezTo>
                <a:cubicBezTo>
                  <a:pt x="16841" y="17156"/>
                  <a:pt x="16841" y="17156"/>
                  <a:pt x="16841" y="17156"/>
                </a:cubicBezTo>
                <a:cubicBezTo>
                  <a:pt x="16841" y="17156"/>
                  <a:pt x="16719" y="17156"/>
                  <a:pt x="16719" y="17156"/>
                </a:cubicBezTo>
                <a:cubicBezTo>
                  <a:pt x="16719" y="17259"/>
                  <a:pt x="16597" y="17259"/>
                  <a:pt x="16597" y="17259"/>
                </a:cubicBezTo>
                <a:cubicBezTo>
                  <a:pt x="16597" y="17259"/>
                  <a:pt x="16597" y="17259"/>
                  <a:pt x="16597" y="17259"/>
                </a:cubicBezTo>
                <a:cubicBezTo>
                  <a:pt x="16475" y="17259"/>
                  <a:pt x="16353" y="17259"/>
                  <a:pt x="16231" y="17363"/>
                </a:cubicBezTo>
                <a:cubicBezTo>
                  <a:pt x="16108" y="17363"/>
                  <a:pt x="15986" y="17363"/>
                  <a:pt x="15864" y="17363"/>
                </a:cubicBezTo>
                <a:cubicBezTo>
                  <a:pt x="15742" y="17363"/>
                  <a:pt x="15498" y="17363"/>
                  <a:pt x="15376" y="17259"/>
                </a:cubicBezTo>
                <a:cubicBezTo>
                  <a:pt x="15254" y="17259"/>
                  <a:pt x="15132" y="17259"/>
                  <a:pt x="15010" y="17259"/>
                </a:cubicBezTo>
                <a:cubicBezTo>
                  <a:pt x="15010" y="19533"/>
                  <a:pt x="15010" y="19533"/>
                  <a:pt x="15010" y="19533"/>
                </a:cubicBezTo>
                <a:cubicBezTo>
                  <a:pt x="15010" y="19740"/>
                  <a:pt x="15010" y="19843"/>
                  <a:pt x="15010" y="20050"/>
                </a:cubicBezTo>
                <a:cubicBezTo>
                  <a:pt x="15010" y="20256"/>
                  <a:pt x="15010" y="20463"/>
                  <a:pt x="15010" y="20567"/>
                </a:cubicBezTo>
                <a:cubicBezTo>
                  <a:pt x="14888" y="20877"/>
                  <a:pt x="14766" y="21083"/>
                  <a:pt x="14522" y="21187"/>
                </a:cubicBezTo>
                <a:cubicBezTo>
                  <a:pt x="14278" y="21393"/>
                  <a:pt x="13912" y="21497"/>
                  <a:pt x="13668" y="21600"/>
                </a:cubicBezTo>
                <a:cubicBezTo>
                  <a:pt x="13546" y="21600"/>
                  <a:pt x="13546" y="21600"/>
                  <a:pt x="13546" y="21600"/>
                </a:cubicBezTo>
                <a:cubicBezTo>
                  <a:pt x="13546" y="21600"/>
                  <a:pt x="13546" y="21600"/>
                  <a:pt x="13546" y="21497"/>
                </a:cubicBezTo>
                <a:cubicBezTo>
                  <a:pt x="13424" y="21600"/>
                  <a:pt x="13424" y="21600"/>
                  <a:pt x="13424" y="21600"/>
                </a:cubicBezTo>
                <a:cubicBezTo>
                  <a:pt x="13424" y="21497"/>
                  <a:pt x="13424" y="21497"/>
                  <a:pt x="13424" y="21497"/>
                </a:cubicBezTo>
                <a:cubicBezTo>
                  <a:pt x="13058" y="21497"/>
                  <a:pt x="13058" y="21497"/>
                  <a:pt x="13058" y="21497"/>
                </a:cubicBezTo>
                <a:cubicBezTo>
                  <a:pt x="13058" y="21497"/>
                  <a:pt x="13058" y="21497"/>
                  <a:pt x="13058" y="21497"/>
                </a:cubicBezTo>
                <a:cubicBezTo>
                  <a:pt x="12936" y="21497"/>
                  <a:pt x="12936" y="21497"/>
                  <a:pt x="12936" y="21497"/>
                </a:cubicBezTo>
                <a:cubicBezTo>
                  <a:pt x="12936" y="21497"/>
                  <a:pt x="12936" y="21497"/>
                  <a:pt x="12936" y="21497"/>
                </a:cubicBezTo>
                <a:cubicBezTo>
                  <a:pt x="12814" y="21497"/>
                  <a:pt x="12814" y="21497"/>
                  <a:pt x="12814" y="21497"/>
                </a:cubicBezTo>
                <a:cubicBezTo>
                  <a:pt x="12814" y="21393"/>
                  <a:pt x="12814" y="21393"/>
                  <a:pt x="12814" y="21393"/>
                </a:cubicBezTo>
                <a:cubicBezTo>
                  <a:pt x="12692" y="21393"/>
                  <a:pt x="12692" y="21393"/>
                  <a:pt x="12569" y="21393"/>
                </a:cubicBezTo>
                <a:cubicBezTo>
                  <a:pt x="12569" y="21393"/>
                  <a:pt x="12569" y="21393"/>
                  <a:pt x="12569" y="21290"/>
                </a:cubicBezTo>
                <a:cubicBezTo>
                  <a:pt x="12569" y="21290"/>
                  <a:pt x="12569" y="21290"/>
                  <a:pt x="12569" y="21290"/>
                </a:cubicBezTo>
                <a:cubicBezTo>
                  <a:pt x="12447" y="21290"/>
                  <a:pt x="12447" y="21290"/>
                  <a:pt x="12447" y="21290"/>
                </a:cubicBezTo>
                <a:cubicBezTo>
                  <a:pt x="12447" y="21187"/>
                  <a:pt x="12447" y="21187"/>
                  <a:pt x="12447" y="21187"/>
                </a:cubicBezTo>
                <a:cubicBezTo>
                  <a:pt x="12447" y="21187"/>
                  <a:pt x="12325" y="21187"/>
                  <a:pt x="12325" y="21187"/>
                </a:cubicBezTo>
                <a:cubicBezTo>
                  <a:pt x="12325" y="21187"/>
                  <a:pt x="12325" y="21083"/>
                  <a:pt x="12203" y="21083"/>
                </a:cubicBezTo>
                <a:cubicBezTo>
                  <a:pt x="12203" y="20980"/>
                  <a:pt x="12203" y="20980"/>
                  <a:pt x="12203" y="20980"/>
                </a:cubicBezTo>
                <a:cubicBezTo>
                  <a:pt x="12203" y="20980"/>
                  <a:pt x="12203" y="20980"/>
                  <a:pt x="12203" y="20980"/>
                </a:cubicBezTo>
                <a:cubicBezTo>
                  <a:pt x="12203" y="20877"/>
                  <a:pt x="12203" y="20877"/>
                  <a:pt x="12203" y="20877"/>
                </a:cubicBezTo>
                <a:cubicBezTo>
                  <a:pt x="12081" y="20877"/>
                  <a:pt x="12081" y="20877"/>
                  <a:pt x="12081" y="20877"/>
                </a:cubicBezTo>
                <a:cubicBezTo>
                  <a:pt x="12081" y="20773"/>
                  <a:pt x="12081" y="20773"/>
                  <a:pt x="12081" y="20773"/>
                </a:cubicBezTo>
                <a:cubicBezTo>
                  <a:pt x="12081" y="20773"/>
                  <a:pt x="12081" y="20773"/>
                  <a:pt x="12081" y="20773"/>
                </a:cubicBezTo>
                <a:cubicBezTo>
                  <a:pt x="11959" y="20773"/>
                  <a:pt x="11959" y="20670"/>
                  <a:pt x="11959" y="20670"/>
                </a:cubicBezTo>
                <a:cubicBezTo>
                  <a:pt x="11959" y="20567"/>
                  <a:pt x="11959" y="20567"/>
                  <a:pt x="11959" y="20463"/>
                </a:cubicBezTo>
                <a:cubicBezTo>
                  <a:pt x="11837" y="20463"/>
                  <a:pt x="11837" y="20463"/>
                  <a:pt x="11837" y="20463"/>
                </a:cubicBezTo>
                <a:cubicBezTo>
                  <a:pt x="11837" y="17259"/>
                  <a:pt x="11837" y="17259"/>
                  <a:pt x="11837" y="17259"/>
                </a:cubicBezTo>
                <a:cubicBezTo>
                  <a:pt x="9763" y="17259"/>
                  <a:pt x="9763" y="17259"/>
                  <a:pt x="9763" y="17259"/>
                </a:cubicBezTo>
                <a:cubicBezTo>
                  <a:pt x="9763" y="19533"/>
                  <a:pt x="9763" y="19533"/>
                  <a:pt x="9763" y="19533"/>
                </a:cubicBezTo>
                <a:cubicBezTo>
                  <a:pt x="9763" y="19740"/>
                  <a:pt x="9763" y="19946"/>
                  <a:pt x="9763" y="20153"/>
                </a:cubicBezTo>
                <a:cubicBezTo>
                  <a:pt x="9763" y="20463"/>
                  <a:pt x="9763" y="20567"/>
                  <a:pt x="9641" y="20773"/>
                </a:cubicBezTo>
                <a:cubicBezTo>
                  <a:pt x="9641" y="20773"/>
                  <a:pt x="9641" y="20773"/>
                  <a:pt x="9641" y="20773"/>
                </a:cubicBezTo>
                <a:cubicBezTo>
                  <a:pt x="9641" y="20773"/>
                  <a:pt x="9641" y="20773"/>
                  <a:pt x="9641" y="20773"/>
                </a:cubicBezTo>
                <a:cubicBezTo>
                  <a:pt x="9641" y="20773"/>
                  <a:pt x="9641" y="20773"/>
                  <a:pt x="9641" y="20773"/>
                </a:cubicBezTo>
                <a:cubicBezTo>
                  <a:pt x="9641" y="20877"/>
                  <a:pt x="9641" y="20877"/>
                  <a:pt x="9641" y="20877"/>
                </a:cubicBezTo>
                <a:cubicBezTo>
                  <a:pt x="9519" y="20877"/>
                  <a:pt x="9519" y="20877"/>
                  <a:pt x="9519" y="20877"/>
                </a:cubicBezTo>
                <a:cubicBezTo>
                  <a:pt x="9519" y="20980"/>
                  <a:pt x="9519" y="20980"/>
                  <a:pt x="9519" y="20980"/>
                </a:cubicBezTo>
                <a:cubicBezTo>
                  <a:pt x="9397" y="21083"/>
                  <a:pt x="9397" y="21083"/>
                  <a:pt x="9397" y="21083"/>
                </a:cubicBezTo>
                <a:cubicBezTo>
                  <a:pt x="9275" y="21187"/>
                  <a:pt x="9153" y="21290"/>
                  <a:pt x="9153" y="21393"/>
                </a:cubicBezTo>
                <a:cubicBezTo>
                  <a:pt x="9153" y="21393"/>
                  <a:pt x="9031" y="21393"/>
                  <a:pt x="8908" y="21393"/>
                </a:cubicBezTo>
                <a:cubicBezTo>
                  <a:pt x="8908" y="21393"/>
                  <a:pt x="8908" y="21393"/>
                  <a:pt x="8908" y="21393"/>
                </a:cubicBezTo>
                <a:cubicBezTo>
                  <a:pt x="8908" y="21393"/>
                  <a:pt x="8908" y="21393"/>
                  <a:pt x="8908" y="21497"/>
                </a:cubicBezTo>
                <a:cubicBezTo>
                  <a:pt x="8908" y="21497"/>
                  <a:pt x="8786" y="21497"/>
                  <a:pt x="8786" y="21497"/>
                </a:cubicBezTo>
                <a:cubicBezTo>
                  <a:pt x="8786" y="21497"/>
                  <a:pt x="8664" y="21497"/>
                  <a:pt x="8664" y="21497"/>
                </a:cubicBezTo>
                <a:cubicBezTo>
                  <a:pt x="8664" y="21497"/>
                  <a:pt x="8664" y="21497"/>
                  <a:pt x="8664" y="21497"/>
                </a:cubicBezTo>
                <a:cubicBezTo>
                  <a:pt x="8542" y="21497"/>
                  <a:pt x="8542" y="21497"/>
                  <a:pt x="8542" y="21497"/>
                </a:cubicBezTo>
                <a:cubicBezTo>
                  <a:pt x="8542" y="21497"/>
                  <a:pt x="8542" y="21497"/>
                  <a:pt x="8542" y="21497"/>
                </a:cubicBezTo>
                <a:cubicBezTo>
                  <a:pt x="8298" y="21497"/>
                  <a:pt x="8298" y="21497"/>
                  <a:pt x="8298" y="21497"/>
                </a:cubicBezTo>
                <a:cubicBezTo>
                  <a:pt x="8298" y="21600"/>
                  <a:pt x="8298" y="21600"/>
                  <a:pt x="8298" y="21600"/>
                </a:cubicBezTo>
                <a:cubicBezTo>
                  <a:pt x="8176" y="21600"/>
                  <a:pt x="8176" y="21600"/>
                  <a:pt x="8176" y="21600"/>
                </a:cubicBezTo>
                <a:cubicBezTo>
                  <a:pt x="8176" y="21497"/>
                  <a:pt x="8176" y="21497"/>
                  <a:pt x="8176" y="21497"/>
                </a:cubicBezTo>
                <a:cubicBezTo>
                  <a:pt x="7810" y="21497"/>
                  <a:pt x="7810" y="21497"/>
                  <a:pt x="7810" y="21497"/>
                </a:cubicBezTo>
                <a:cubicBezTo>
                  <a:pt x="7810" y="21497"/>
                  <a:pt x="7810" y="21497"/>
                  <a:pt x="7810" y="21497"/>
                </a:cubicBezTo>
                <a:cubicBezTo>
                  <a:pt x="7688" y="21497"/>
                  <a:pt x="7688" y="21497"/>
                  <a:pt x="7688" y="21497"/>
                </a:cubicBezTo>
                <a:cubicBezTo>
                  <a:pt x="7688" y="21497"/>
                  <a:pt x="7688" y="21497"/>
                  <a:pt x="7688" y="21497"/>
                </a:cubicBezTo>
                <a:cubicBezTo>
                  <a:pt x="7566" y="21497"/>
                  <a:pt x="7566" y="21497"/>
                  <a:pt x="7566" y="21497"/>
                </a:cubicBezTo>
                <a:cubicBezTo>
                  <a:pt x="7566" y="21497"/>
                  <a:pt x="7566" y="21497"/>
                  <a:pt x="7566" y="21497"/>
                </a:cubicBezTo>
                <a:cubicBezTo>
                  <a:pt x="7444" y="21497"/>
                  <a:pt x="7444" y="21497"/>
                  <a:pt x="7444" y="21497"/>
                </a:cubicBezTo>
                <a:cubicBezTo>
                  <a:pt x="7444" y="21393"/>
                  <a:pt x="7444" y="21393"/>
                  <a:pt x="7444" y="21393"/>
                </a:cubicBezTo>
                <a:cubicBezTo>
                  <a:pt x="7322" y="21393"/>
                  <a:pt x="7322" y="21393"/>
                  <a:pt x="7322" y="21393"/>
                </a:cubicBezTo>
                <a:cubicBezTo>
                  <a:pt x="7322" y="21393"/>
                  <a:pt x="7322" y="21393"/>
                  <a:pt x="7322" y="21290"/>
                </a:cubicBezTo>
                <a:cubicBezTo>
                  <a:pt x="7322" y="21290"/>
                  <a:pt x="7322" y="21290"/>
                  <a:pt x="7322" y="21290"/>
                </a:cubicBezTo>
                <a:cubicBezTo>
                  <a:pt x="7200" y="21290"/>
                  <a:pt x="7200" y="21290"/>
                  <a:pt x="7200" y="21290"/>
                </a:cubicBezTo>
                <a:cubicBezTo>
                  <a:pt x="7200" y="21187"/>
                  <a:pt x="7200" y="21187"/>
                  <a:pt x="7200" y="21187"/>
                </a:cubicBezTo>
                <a:cubicBezTo>
                  <a:pt x="7078" y="21187"/>
                  <a:pt x="7078" y="21187"/>
                  <a:pt x="7078" y="21187"/>
                </a:cubicBezTo>
                <a:cubicBezTo>
                  <a:pt x="7078" y="21187"/>
                  <a:pt x="6956" y="21083"/>
                  <a:pt x="6956" y="21083"/>
                </a:cubicBezTo>
                <a:cubicBezTo>
                  <a:pt x="6956" y="20980"/>
                  <a:pt x="6956" y="20980"/>
                  <a:pt x="6956" y="20980"/>
                </a:cubicBezTo>
                <a:cubicBezTo>
                  <a:pt x="6956" y="20980"/>
                  <a:pt x="6956" y="20980"/>
                  <a:pt x="6834" y="20980"/>
                </a:cubicBezTo>
                <a:cubicBezTo>
                  <a:pt x="6834" y="20877"/>
                  <a:pt x="6834" y="20877"/>
                  <a:pt x="6834" y="20877"/>
                </a:cubicBezTo>
                <a:cubicBezTo>
                  <a:pt x="6834" y="20877"/>
                  <a:pt x="6834" y="20877"/>
                  <a:pt x="6834" y="20877"/>
                </a:cubicBezTo>
                <a:cubicBezTo>
                  <a:pt x="6834" y="20773"/>
                  <a:pt x="6834" y="20773"/>
                  <a:pt x="6834" y="20773"/>
                </a:cubicBezTo>
                <a:cubicBezTo>
                  <a:pt x="6712" y="20773"/>
                  <a:pt x="6712" y="20773"/>
                  <a:pt x="6712" y="20773"/>
                </a:cubicBezTo>
                <a:cubicBezTo>
                  <a:pt x="6712" y="20670"/>
                  <a:pt x="6712" y="20670"/>
                  <a:pt x="6712" y="20670"/>
                </a:cubicBezTo>
                <a:cubicBezTo>
                  <a:pt x="6712" y="20670"/>
                  <a:pt x="6712" y="20670"/>
                  <a:pt x="6712" y="20670"/>
                </a:cubicBezTo>
                <a:cubicBezTo>
                  <a:pt x="6712" y="20567"/>
                  <a:pt x="6712" y="20567"/>
                  <a:pt x="6712" y="20567"/>
                </a:cubicBezTo>
                <a:cubicBezTo>
                  <a:pt x="6712" y="20567"/>
                  <a:pt x="6712" y="20567"/>
                  <a:pt x="6712" y="20567"/>
                </a:cubicBezTo>
                <a:cubicBezTo>
                  <a:pt x="6590" y="20463"/>
                  <a:pt x="6590" y="20256"/>
                  <a:pt x="6590" y="20050"/>
                </a:cubicBezTo>
                <a:cubicBezTo>
                  <a:pt x="6590" y="19843"/>
                  <a:pt x="6590" y="19740"/>
                  <a:pt x="6590" y="19533"/>
                </a:cubicBezTo>
                <a:cubicBezTo>
                  <a:pt x="6590" y="17259"/>
                  <a:pt x="6590" y="17259"/>
                  <a:pt x="6590" y="17259"/>
                </a:cubicBezTo>
                <a:cubicBezTo>
                  <a:pt x="6468" y="17259"/>
                  <a:pt x="6224" y="17259"/>
                  <a:pt x="5980" y="17363"/>
                </a:cubicBezTo>
                <a:cubicBezTo>
                  <a:pt x="5614" y="17363"/>
                  <a:pt x="5492" y="17259"/>
                  <a:pt x="5247" y="17259"/>
                </a:cubicBezTo>
                <a:cubicBezTo>
                  <a:pt x="5003" y="17259"/>
                  <a:pt x="5003" y="17259"/>
                  <a:pt x="5003" y="17259"/>
                </a:cubicBezTo>
                <a:cubicBezTo>
                  <a:pt x="5003" y="17259"/>
                  <a:pt x="5003" y="17259"/>
                  <a:pt x="5003" y="17259"/>
                </a:cubicBezTo>
                <a:cubicBezTo>
                  <a:pt x="5003" y="17259"/>
                  <a:pt x="5003" y="17259"/>
                  <a:pt x="5003" y="17259"/>
                </a:cubicBezTo>
                <a:cubicBezTo>
                  <a:pt x="5003" y="17156"/>
                  <a:pt x="5003" y="17156"/>
                  <a:pt x="5003" y="17156"/>
                </a:cubicBezTo>
                <a:cubicBezTo>
                  <a:pt x="4759" y="17156"/>
                  <a:pt x="4759" y="17156"/>
                  <a:pt x="4759" y="17156"/>
                </a:cubicBezTo>
                <a:cubicBezTo>
                  <a:pt x="4759" y="17156"/>
                  <a:pt x="4759" y="17156"/>
                  <a:pt x="4759" y="17156"/>
                </a:cubicBezTo>
                <a:cubicBezTo>
                  <a:pt x="4759" y="17156"/>
                  <a:pt x="4759" y="17156"/>
                  <a:pt x="4759" y="17156"/>
                </a:cubicBezTo>
                <a:cubicBezTo>
                  <a:pt x="4759" y="17156"/>
                  <a:pt x="4637" y="17156"/>
                  <a:pt x="4515" y="17053"/>
                </a:cubicBezTo>
                <a:cubicBezTo>
                  <a:pt x="4515" y="17053"/>
                  <a:pt x="4515" y="17053"/>
                  <a:pt x="4515" y="17053"/>
                </a:cubicBezTo>
                <a:cubicBezTo>
                  <a:pt x="4393" y="17053"/>
                  <a:pt x="4393" y="17053"/>
                  <a:pt x="4393" y="17053"/>
                </a:cubicBezTo>
                <a:cubicBezTo>
                  <a:pt x="4393" y="16949"/>
                  <a:pt x="4393" y="16949"/>
                  <a:pt x="4271" y="16846"/>
                </a:cubicBezTo>
                <a:cubicBezTo>
                  <a:pt x="4271" y="16846"/>
                  <a:pt x="4271" y="16846"/>
                  <a:pt x="4271" y="16846"/>
                </a:cubicBezTo>
                <a:cubicBezTo>
                  <a:pt x="4149" y="16743"/>
                  <a:pt x="4149" y="16743"/>
                  <a:pt x="4149" y="16743"/>
                </a:cubicBezTo>
                <a:cubicBezTo>
                  <a:pt x="4027" y="16639"/>
                  <a:pt x="3905" y="16433"/>
                  <a:pt x="3905" y="16226"/>
                </a:cubicBezTo>
                <a:cubicBezTo>
                  <a:pt x="3783" y="15916"/>
                  <a:pt x="3783" y="15709"/>
                  <a:pt x="3783" y="15502"/>
                </a:cubicBezTo>
                <a:cubicBezTo>
                  <a:pt x="3783" y="15192"/>
                  <a:pt x="3783" y="14986"/>
                  <a:pt x="3783" y="14676"/>
                </a:cubicBezTo>
                <a:cubicBezTo>
                  <a:pt x="3783" y="14469"/>
                  <a:pt x="3783" y="14159"/>
                  <a:pt x="3783" y="13952"/>
                </a:cubicBezTo>
                <a:cubicBezTo>
                  <a:pt x="3783" y="7234"/>
                  <a:pt x="3783" y="7234"/>
                  <a:pt x="3783" y="7234"/>
                </a:cubicBezTo>
                <a:lnTo>
                  <a:pt x="13668" y="7234"/>
                </a:lnTo>
                <a:close/>
                <a:moveTo>
                  <a:pt x="7322" y="3617"/>
                </a:moveTo>
                <a:cubicBezTo>
                  <a:pt x="7322" y="3617"/>
                  <a:pt x="7322" y="3721"/>
                  <a:pt x="7200" y="3721"/>
                </a:cubicBezTo>
                <a:cubicBezTo>
                  <a:pt x="7200" y="3721"/>
                  <a:pt x="7078" y="3824"/>
                  <a:pt x="7078" y="3927"/>
                </a:cubicBezTo>
                <a:cubicBezTo>
                  <a:pt x="7078" y="4031"/>
                  <a:pt x="7078" y="4134"/>
                  <a:pt x="7078" y="4237"/>
                </a:cubicBezTo>
                <a:cubicBezTo>
                  <a:pt x="7078" y="4341"/>
                  <a:pt x="7078" y="4341"/>
                  <a:pt x="7078" y="4341"/>
                </a:cubicBezTo>
                <a:cubicBezTo>
                  <a:pt x="7078" y="4341"/>
                  <a:pt x="7078" y="4341"/>
                  <a:pt x="7078" y="4444"/>
                </a:cubicBezTo>
                <a:cubicBezTo>
                  <a:pt x="7200" y="4444"/>
                  <a:pt x="7200" y="4444"/>
                  <a:pt x="7200" y="4444"/>
                </a:cubicBezTo>
                <a:cubicBezTo>
                  <a:pt x="7322" y="4547"/>
                  <a:pt x="7322" y="4547"/>
                  <a:pt x="7444" y="4547"/>
                </a:cubicBezTo>
                <a:cubicBezTo>
                  <a:pt x="7444" y="4547"/>
                  <a:pt x="7444" y="4547"/>
                  <a:pt x="7566" y="4651"/>
                </a:cubicBezTo>
                <a:cubicBezTo>
                  <a:pt x="7566" y="4651"/>
                  <a:pt x="7566" y="4651"/>
                  <a:pt x="7688" y="4651"/>
                </a:cubicBezTo>
                <a:cubicBezTo>
                  <a:pt x="7688" y="4547"/>
                  <a:pt x="7688" y="4547"/>
                  <a:pt x="7688" y="4547"/>
                </a:cubicBezTo>
                <a:cubicBezTo>
                  <a:pt x="7810" y="4547"/>
                  <a:pt x="7810" y="4547"/>
                  <a:pt x="7810" y="4547"/>
                </a:cubicBezTo>
                <a:cubicBezTo>
                  <a:pt x="7932" y="4547"/>
                  <a:pt x="8054" y="4444"/>
                  <a:pt x="8054" y="4341"/>
                </a:cubicBezTo>
                <a:cubicBezTo>
                  <a:pt x="8054" y="4341"/>
                  <a:pt x="8176" y="4237"/>
                  <a:pt x="8176" y="4134"/>
                </a:cubicBezTo>
                <a:cubicBezTo>
                  <a:pt x="8176" y="4134"/>
                  <a:pt x="8176" y="4031"/>
                  <a:pt x="8176" y="3927"/>
                </a:cubicBezTo>
                <a:cubicBezTo>
                  <a:pt x="8176" y="3927"/>
                  <a:pt x="8176" y="3927"/>
                  <a:pt x="8176" y="3927"/>
                </a:cubicBezTo>
                <a:cubicBezTo>
                  <a:pt x="8176" y="3824"/>
                  <a:pt x="8176" y="3824"/>
                  <a:pt x="8176" y="3824"/>
                </a:cubicBezTo>
                <a:cubicBezTo>
                  <a:pt x="8054" y="3824"/>
                  <a:pt x="8054" y="3824"/>
                  <a:pt x="8054" y="3824"/>
                </a:cubicBezTo>
                <a:cubicBezTo>
                  <a:pt x="7932" y="3721"/>
                  <a:pt x="7932" y="3721"/>
                  <a:pt x="7810" y="3617"/>
                </a:cubicBezTo>
                <a:cubicBezTo>
                  <a:pt x="7688" y="3617"/>
                  <a:pt x="7566" y="3617"/>
                  <a:pt x="7444" y="3617"/>
                </a:cubicBezTo>
                <a:cubicBezTo>
                  <a:pt x="7322" y="3617"/>
                  <a:pt x="7322" y="3721"/>
                  <a:pt x="7322" y="3617"/>
                </a:cubicBezTo>
                <a:close/>
                <a:moveTo>
                  <a:pt x="14522" y="4341"/>
                </a:moveTo>
                <a:cubicBezTo>
                  <a:pt x="14522" y="4341"/>
                  <a:pt x="14522" y="4341"/>
                  <a:pt x="14522" y="4341"/>
                </a:cubicBezTo>
                <a:cubicBezTo>
                  <a:pt x="14522" y="4341"/>
                  <a:pt x="14522" y="4341"/>
                  <a:pt x="14522" y="4341"/>
                </a:cubicBezTo>
                <a:cubicBezTo>
                  <a:pt x="14644" y="4341"/>
                  <a:pt x="14644" y="4341"/>
                  <a:pt x="14644" y="4341"/>
                </a:cubicBezTo>
                <a:cubicBezTo>
                  <a:pt x="14644" y="4237"/>
                  <a:pt x="14644" y="4134"/>
                  <a:pt x="14644" y="4031"/>
                </a:cubicBezTo>
                <a:cubicBezTo>
                  <a:pt x="14644" y="3927"/>
                  <a:pt x="14644" y="3927"/>
                  <a:pt x="14522" y="3824"/>
                </a:cubicBezTo>
                <a:cubicBezTo>
                  <a:pt x="14522" y="3824"/>
                  <a:pt x="14522" y="3824"/>
                  <a:pt x="14400" y="3721"/>
                </a:cubicBezTo>
                <a:cubicBezTo>
                  <a:pt x="14400" y="3721"/>
                  <a:pt x="14400" y="3721"/>
                  <a:pt x="14400" y="3721"/>
                </a:cubicBezTo>
                <a:cubicBezTo>
                  <a:pt x="14278" y="3721"/>
                  <a:pt x="14278" y="3721"/>
                  <a:pt x="14278" y="3721"/>
                </a:cubicBezTo>
                <a:cubicBezTo>
                  <a:pt x="14278" y="3721"/>
                  <a:pt x="14278" y="3617"/>
                  <a:pt x="14278" y="3617"/>
                </a:cubicBezTo>
                <a:cubicBezTo>
                  <a:pt x="13790" y="3617"/>
                  <a:pt x="13790" y="3617"/>
                  <a:pt x="13790" y="3617"/>
                </a:cubicBezTo>
                <a:cubicBezTo>
                  <a:pt x="13790" y="3617"/>
                  <a:pt x="13790" y="3721"/>
                  <a:pt x="13790" y="3721"/>
                </a:cubicBezTo>
                <a:cubicBezTo>
                  <a:pt x="13668" y="3721"/>
                  <a:pt x="13668" y="3721"/>
                  <a:pt x="13668" y="3721"/>
                </a:cubicBezTo>
                <a:cubicBezTo>
                  <a:pt x="13546" y="3824"/>
                  <a:pt x="13546" y="3824"/>
                  <a:pt x="13546" y="3927"/>
                </a:cubicBezTo>
                <a:cubicBezTo>
                  <a:pt x="13546" y="4031"/>
                  <a:pt x="13424" y="4134"/>
                  <a:pt x="13424" y="4341"/>
                </a:cubicBezTo>
                <a:cubicBezTo>
                  <a:pt x="13546" y="4341"/>
                  <a:pt x="13546" y="4341"/>
                  <a:pt x="13546" y="4341"/>
                </a:cubicBezTo>
                <a:cubicBezTo>
                  <a:pt x="13546" y="4341"/>
                  <a:pt x="13546" y="4341"/>
                  <a:pt x="13546" y="4341"/>
                </a:cubicBezTo>
                <a:cubicBezTo>
                  <a:pt x="13546" y="4444"/>
                  <a:pt x="13668" y="4444"/>
                  <a:pt x="13668" y="4444"/>
                </a:cubicBezTo>
                <a:cubicBezTo>
                  <a:pt x="13668" y="4547"/>
                  <a:pt x="13790" y="4547"/>
                  <a:pt x="13790" y="4547"/>
                </a:cubicBezTo>
                <a:cubicBezTo>
                  <a:pt x="13912" y="4547"/>
                  <a:pt x="13912" y="4547"/>
                  <a:pt x="14034" y="4651"/>
                </a:cubicBezTo>
                <a:cubicBezTo>
                  <a:pt x="14034" y="4651"/>
                  <a:pt x="14156" y="4651"/>
                  <a:pt x="14156" y="4651"/>
                </a:cubicBezTo>
                <a:cubicBezTo>
                  <a:pt x="14156" y="4651"/>
                  <a:pt x="14278" y="4547"/>
                  <a:pt x="14278" y="4547"/>
                </a:cubicBezTo>
                <a:cubicBezTo>
                  <a:pt x="14400" y="4547"/>
                  <a:pt x="14400" y="4547"/>
                  <a:pt x="14522" y="4444"/>
                </a:cubicBezTo>
                <a:lnTo>
                  <a:pt x="14522" y="4341"/>
                </a:lnTo>
                <a:close/>
                <a:moveTo>
                  <a:pt x="21234" y="7441"/>
                </a:moveTo>
                <a:cubicBezTo>
                  <a:pt x="21234" y="7441"/>
                  <a:pt x="21234" y="7441"/>
                  <a:pt x="21234" y="7544"/>
                </a:cubicBezTo>
                <a:cubicBezTo>
                  <a:pt x="21356" y="7544"/>
                  <a:pt x="21356" y="7544"/>
                  <a:pt x="21356" y="7544"/>
                </a:cubicBezTo>
                <a:cubicBezTo>
                  <a:pt x="21356" y="7544"/>
                  <a:pt x="21356" y="7544"/>
                  <a:pt x="21356" y="7544"/>
                </a:cubicBezTo>
                <a:cubicBezTo>
                  <a:pt x="21356" y="7648"/>
                  <a:pt x="21356" y="7648"/>
                  <a:pt x="21356" y="7648"/>
                </a:cubicBezTo>
                <a:cubicBezTo>
                  <a:pt x="21356" y="7751"/>
                  <a:pt x="21356" y="7751"/>
                  <a:pt x="21356" y="7751"/>
                </a:cubicBezTo>
                <a:cubicBezTo>
                  <a:pt x="21478" y="7751"/>
                  <a:pt x="21478" y="7751"/>
                  <a:pt x="21478" y="7751"/>
                </a:cubicBezTo>
                <a:cubicBezTo>
                  <a:pt x="21478" y="7855"/>
                  <a:pt x="21478" y="7855"/>
                  <a:pt x="21478" y="7958"/>
                </a:cubicBezTo>
                <a:cubicBezTo>
                  <a:pt x="21600" y="7958"/>
                  <a:pt x="21600" y="8061"/>
                  <a:pt x="21600" y="8165"/>
                </a:cubicBezTo>
                <a:cubicBezTo>
                  <a:pt x="21600" y="12505"/>
                  <a:pt x="21600" y="12505"/>
                  <a:pt x="21600" y="12505"/>
                </a:cubicBezTo>
                <a:cubicBezTo>
                  <a:pt x="21600" y="14159"/>
                  <a:pt x="21600" y="14159"/>
                  <a:pt x="21600" y="14159"/>
                </a:cubicBezTo>
                <a:cubicBezTo>
                  <a:pt x="21600" y="14159"/>
                  <a:pt x="21600" y="14159"/>
                  <a:pt x="21600" y="14159"/>
                </a:cubicBezTo>
                <a:cubicBezTo>
                  <a:pt x="21600" y="14262"/>
                  <a:pt x="21600" y="14262"/>
                  <a:pt x="21600" y="14262"/>
                </a:cubicBezTo>
                <a:cubicBezTo>
                  <a:pt x="21478" y="14262"/>
                  <a:pt x="21478" y="14262"/>
                  <a:pt x="21478" y="14262"/>
                </a:cubicBezTo>
                <a:cubicBezTo>
                  <a:pt x="21478" y="14366"/>
                  <a:pt x="21478" y="14366"/>
                  <a:pt x="21478" y="14366"/>
                </a:cubicBezTo>
                <a:cubicBezTo>
                  <a:pt x="21478" y="14366"/>
                  <a:pt x="21478" y="14366"/>
                  <a:pt x="21478" y="14366"/>
                </a:cubicBezTo>
                <a:cubicBezTo>
                  <a:pt x="21478" y="14469"/>
                  <a:pt x="21478" y="14469"/>
                  <a:pt x="21478" y="14469"/>
                </a:cubicBezTo>
                <a:cubicBezTo>
                  <a:pt x="21478" y="14469"/>
                  <a:pt x="21478" y="14469"/>
                  <a:pt x="21478" y="14469"/>
                </a:cubicBezTo>
                <a:cubicBezTo>
                  <a:pt x="21478" y="14572"/>
                  <a:pt x="21478" y="14572"/>
                  <a:pt x="21478" y="14572"/>
                </a:cubicBezTo>
                <a:cubicBezTo>
                  <a:pt x="21356" y="14572"/>
                  <a:pt x="21356" y="14572"/>
                  <a:pt x="21356" y="14572"/>
                </a:cubicBezTo>
                <a:cubicBezTo>
                  <a:pt x="21356" y="14676"/>
                  <a:pt x="21356" y="14676"/>
                  <a:pt x="21356" y="14676"/>
                </a:cubicBezTo>
                <a:cubicBezTo>
                  <a:pt x="21234" y="14676"/>
                  <a:pt x="21234" y="14676"/>
                  <a:pt x="21234" y="14676"/>
                </a:cubicBezTo>
                <a:cubicBezTo>
                  <a:pt x="21234" y="14779"/>
                  <a:pt x="21112" y="14882"/>
                  <a:pt x="21112" y="14882"/>
                </a:cubicBezTo>
                <a:cubicBezTo>
                  <a:pt x="20990" y="14882"/>
                  <a:pt x="20990" y="14882"/>
                  <a:pt x="20990" y="14882"/>
                </a:cubicBezTo>
                <a:cubicBezTo>
                  <a:pt x="20868" y="14986"/>
                  <a:pt x="20868" y="14986"/>
                  <a:pt x="20868" y="14986"/>
                </a:cubicBezTo>
                <a:cubicBezTo>
                  <a:pt x="20746" y="15089"/>
                  <a:pt x="20624" y="15192"/>
                  <a:pt x="20380" y="15192"/>
                </a:cubicBezTo>
                <a:cubicBezTo>
                  <a:pt x="20136" y="15192"/>
                  <a:pt x="19892" y="15192"/>
                  <a:pt x="19769" y="15192"/>
                </a:cubicBezTo>
                <a:cubicBezTo>
                  <a:pt x="19525" y="15192"/>
                  <a:pt x="19525" y="15192"/>
                  <a:pt x="19525" y="15192"/>
                </a:cubicBezTo>
                <a:cubicBezTo>
                  <a:pt x="19403" y="15089"/>
                  <a:pt x="19403" y="15089"/>
                  <a:pt x="19403" y="15089"/>
                </a:cubicBezTo>
                <a:cubicBezTo>
                  <a:pt x="19281" y="15089"/>
                  <a:pt x="19281" y="15089"/>
                  <a:pt x="19281" y="15089"/>
                </a:cubicBezTo>
                <a:cubicBezTo>
                  <a:pt x="19281" y="15089"/>
                  <a:pt x="19281" y="15089"/>
                  <a:pt x="19281" y="15089"/>
                </a:cubicBezTo>
                <a:cubicBezTo>
                  <a:pt x="19281" y="15089"/>
                  <a:pt x="19281" y="15089"/>
                  <a:pt x="19281" y="15089"/>
                </a:cubicBezTo>
                <a:cubicBezTo>
                  <a:pt x="19281" y="15089"/>
                  <a:pt x="19159" y="15089"/>
                  <a:pt x="19159" y="14986"/>
                </a:cubicBezTo>
                <a:cubicBezTo>
                  <a:pt x="19159" y="14986"/>
                  <a:pt x="19159" y="14986"/>
                  <a:pt x="19159" y="14986"/>
                </a:cubicBezTo>
                <a:cubicBezTo>
                  <a:pt x="19159" y="14986"/>
                  <a:pt x="19159" y="14986"/>
                  <a:pt x="19159" y="14986"/>
                </a:cubicBezTo>
                <a:cubicBezTo>
                  <a:pt x="19037" y="14986"/>
                  <a:pt x="19037" y="14986"/>
                  <a:pt x="19037" y="14882"/>
                </a:cubicBezTo>
                <a:cubicBezTo>
                  <a:pt x="19037" y="14882"/>
                  <a:pt x="19037" y="14882"/>
                  <a:pt x="19037" y="14882"/>
                </a:cubicBezTo>
                <a:cubicBezTo>
                  <a:pt x="18915" y="14882"/>
                  <a:pt x="18793" y="14779"/>
                  <a:pt x="18793" y="14779"/>
                </a:cubicBezTo>
                <a:cubicBezTo>
                  <a:pt x="18793" y="14676"/>
                  <a:pt x="18793" y="14676"/>
                  <a:pt x="18671" y="14572"/>
                </a:cubicBezTo>
                <a:cubicBezTo>
                  <a:pt x="18671" y="14572"/>
                  <a:pt x="18671" y="14572"/>
                  <a:pt x="18671" y="14572"/>
                </a:cubicBezTo>
                <a:cubicBezTo>
                  <a:pt x="18671" y="14469"/>
                  <a:pt x="18671" y="14469"/>
                  <a:pt x="18671" y="14469"/>
                </a:cubicBezTo>
                <a:cubicBezTo>
                  <a:pt x="18549" y="14469"/>
                  <a:pt x="18549" y="14469"/>
                  <a:pt x="18549" y="14469"/>
                </a:cubicBezTo>
                <a:cubicBezTo>
                  <a:pt x="18549" y="14366"/>
                  <a:pt x="18549" y="14366"/>
                  <a:pt x="18549" y="14366"/>
                </a:cubicBezTo>
                <a:cubicBezTo>
                  <a:pt x="18549" y="14366"/>
                  <a:pt x="18549" y="14366"/>
                  <a:pt x="18549" y="14366"/>
                </a:cubicBezTo>
                <a:cubicBezTo>
                  <a:pt x="18549" y="14262"/>
                  <a:pt x="18549" y="14262"/>
                  <a:pt x="18549" y="14262"/>
                </a:cubicBezTo>
                <a:cubicBezTo>
                  <a:pt x="18549" y="14262"/>
                  <a:pt x="18549" y="14262"/>
                  <a:pt x="18549" y="14262"/>
                </a:cubicBezTo>
                <a:cubicBezTo>
                  <a:pt x="18549" y="14159"/>
                  <a:pt x="18549" y="14159"/>
                  <a:pt x="18549" y="14159"/>
                </a:cubicBezTo>
                <a:cubicBezTo>
                  <a:pt x="18427" y="14159"/>
                  <a:pt x="18427" y="14159"/>
                  <a:pt x="18427" y="14159"/>
                </a:cubicBezTo>
                <a:cubicBezTo>
                  <a:pt x="18427" y="13229"/>
                  <a:pt x="18427" y="13229"/>
                  <a:pt x="18427" y="13229"/>
                </a:cubicBezTo>
                <a:cubicBezTo>
                  <a:pt x="18427" y="11265"/>
                  <a:pt x="18427" y="11265"/>
                  <a:pt x="18427" y="11265"/>
                </a:cubicBezTo>
                <a:cubicBezTo>
                  <a:pt x="18427" y="8991"/>
                  <a:pt x="18427" y="8991"/>
                  <a:pt x="18427" y="8991"/>
                </a:cubicBezTo>
                <a:cubicBezTo>
                  <a:pt x="18427" y="8888"/>
                  <a:pt x="18427" y="8681"/>
                  <a:pt x="18427" y="8475"/>
                </a:cubicBezTo>
                <a:cubicBezTo>
                  <a:pt x="18427" y="8268"/>
                  <a:pt x="18427" y="8061"/>
                  <a:pt x="18549" y="7958"/>
                </a:cubicBezTo>
                <a:cubicBezTo>
                  <a:pt x="18549" y="7958"/>
                  <a:pt x="18549" y="7958"/>
                  <a:pt x="18549" y="7958"/>
                </a:cubicBezTo>
                <a:cubicBezTo>
                  <a:pt x="18549" y="7855"/>
                  <a:pt x="18549" y="7855"/>
                  <a:pt x="18549" y="7855"/>
                </a:cubicBezTo>
                <a:cubicBezTo>
                  <a:pt x="18549" y="7855"/>
                  <a:pt x="18549" y="7855"/>
                  <a:pt x="18549" y="7855"/>
                </a:cubicBezTo>
                <a:cubicBezTo>
                  <a:pt x="18549" y="7751"/>
                  <a:pt x="18549" y="7751"/>
                  <a:pt x="18549" y="7751"/>
                </a:cubicBezTo>
                <a:cubicBezTo>
                  <a:pt x="18671" y="7751"/>
                  <a:pt x="18671" y="7751"/>
                  <a:pt x="18671" y="7751"/>
                </a:cubicBezTo>
                <a:cubicBezTo>
                  <a:pt x="18671" y="7648"/>
                  <a:pt x="18671" y="7648"/>
                  <a:pt x="18671" y="7648"/>
                </a:cubicBezTo>
                <a:cubicBezTo>
                  <a:pt x="18793" y="7544"/>
                  <a:pt x="18793" y="7544"/>
                  <a:pt x="18793" y="7544"/>
                </a:cubicBezTo>
                <a:cubicBezTo>
                  <a:pt x="18793" y="7544"/>
                  <a:pt x="18793" y="7544"/>
                  <a:pt x="18793" y="7544"/>
                </a:cubicBezTo>
                <a:cubicBezTo>
                  <a:pt x="18793" y="7544"/>
                  <a:pt x="18793" y="7544"/>
                  <a:pt x="18793" y="7441"/>
                </a:cubicBezTo>
                <a:cubicBezTo>
                  <a:pt x="18915" y="7441"/>
                  <a:pt x="18915" y="7441"/>
                  <a:pt x="18915" y="7338"/>
                </a:cubicBezTo>
                <a:cubicBezTo>
                  <a:pt x="19037" y="7338"/>
                  <a:pt x="19037" y="7338"/>
                  <a:pt x="19037" y="7234"/>
                </a:cubicBezTo>
                <a:cubicBezTo>
                  <a:pt x="19159" y="7234"/>
                  <a:pt x="19159" y="7234"/>
                  <a:pt x="19159" y="7234"/>
                </a:cubicBezTo>
                <a:cubicBezTo>
                  <a:pt x="19159" y="7234"/>
                  <a:pt x="19159" y="7234"/>
                  <a:pt x="19159" y="7234"/>
                </a:cubicBezTo>
                <a:cubicBezTo>
                  <a:pt x="19159" y="7234"/>
                  <a:pt x="19159" y="7234"/>
                  <a:pt x="19281" y="7131"/>
                </a:cubicBezTo>
                <a:cubicBezTo>
                  <a:pt x="19281" y="7131"/>
                  <a:pt x="19281" y="7131"/>
                  <a:pt x="19281" y="7131"/>
                </a:cubicBezTo>
                <a:cubicBezTo>
                  <a:pt x="19281" y="7131"/>
                  <a:pt x="19281" y="7131"/>
                  <a:pt x="19281" y="7131"/>
                </a:cubicBezTo>
                <a:cubicBezTo>
                  <a:pt x="19281" y="7131"/>
                  <a:pt x="19403" y="7131"/>
                  <a:pt x="19403" y="7131"/>
                </a:cubicBezTo>
                <a:cubicBezTo>
                  <a:pt x="19525" y="7028"/>
                  <a:pt x="19647" y="7028"/>
                  <a:pt x="19769" y="7028"/>
                </a:cubicBezTo>
                <a:cubicBezTo>
                  <a:pt x="19769" y="7028"/>
                  <a:pt x="19892" y="7028"/>
                  <a:pt x="20014" y="7028"/>
                </a:cubicBezTo>
                <a:cubicBezTo>
                  <a:pt x="20136" y="6924"/>
                  <a:pt x="20136" y="7028"/>
                  <a:pt x="20258" y="7028"/>
                </a:cubicBezTo>
                <a:cubicBezTo>
                  <a:pt x="20258" y="7028"/>
                  <a:pt x="20258" y="7028"/>
                  <a:pt x="20258" y="7028"/>
                </a:cubicBezTo>
                <a:cubicBezTo>
                  <a:pt x="20258" y="7028"/>
                  <a:pt x="20380" y="7028"/>
                  <a:pt x="20502" y="7028"/>
                </a:cubicBezTo>
                <a:cubicBezTo>
                  <a:pt x="20502" y="7028"/>
                  <a:pt x="20624" y="7028"/>
                  <a:pt x="20624" y="7131"/>
                </a:cubicBezTo>
                <a:cubicBezTo>
                  <a:pt x="20746" y="7131"/>
                  <a:pt x="20746" y="7131"/>
                  <a:pt x="20746" y="7131"/>
                </a:cubicBezTo>
                <a:cubicBezTo>
                  <a:pt x="20746" y="7131"/>
                  <a:pt x="20746" y="7131"/>
                  <a:pt x="20746" y="7131"/>
                </a:cubicBezTo>
                <a:cubicBezTo>
                  <a:pt x="20868" y="7131"/>
                  <a:pt x="20868" y="7131"/>
                  <a:pt x="20868" y="7131"/>
                </a:cubicBezTo>
                <a:cubicBezTo>
                  <a:pt x="20868" y="7234"/>
                  <a:pt x="20868" y="7234"/>
                  <a:pt x="20868" y="7234"/>
                </a:cubicBezTo>
                <a:cubicBezTo>
                  <a:pt x="20990" y="7234"/>
                  <a:pt x="20990" y="7234"/>
                  <a:pt x="20990" y="7234"/>
                </a:cubicBezTo>
                <a:cubicBezTo>
                  <a:pt x="20990" y="7338"/>
                  <a:pt x="20990" y="7338"/>
                  <a:pt x="20990" y="7338"/>
                </a:cubicBezTo>
                <a:cubicBezTo>
                  <a:pt x="21112" y="7338"/>
                  <a:pt x="21112" y="7338"/>
                  <a:pt x="21112" y="7338"/>
                </a:cubicBezTo>
                <a:cubicBezTo>
                  <a:pt x="21112" y="7338"/>
                  <a:pt x="21112" y="7338"/>
                  <a:pt x="21234" y="7338"/>
                </a:cubicBezTo>
                <a:cubicBezTo>
                  <a:pt x="21234" y="7441"/>
                  <a:pt x="21234" y="7441"/>
                  <a:pt x="21234" y="7441"/>
                </a:cubicBezTo>
                <a:close/>
              </a:path>
            </a:pathLst>
          </a:custGeom>
          <a:solidFill>
            <a:srgbClr val="A3C53A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7" name="그림 6" descr="그래픽, 폰트, 로고, 그래픽 디자인이(가) 표시된 사진&#10;&#10;자동 생성된 설명">
            <a:extLst>
              <a:ext uri="{FF2B5EF4-FFF2-40B4-BE49-F238E27FC236}">
                <a16:creationId xmlns:a16="http://schemas.microsoft.com/office/drawing/2014/main" id="{D6E1D806-A477-89BC-1015-C5AE3FB34F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623" y="2705855"/>
            <a:ext cx="743565" cy="746712"/>
          </a:xfrm>
          <a:prstGeom prst="rect">
            <a:avLst/>
          </a:prstGeom>
        </p:spPr>
      </p:pic>
      <p:sp>
        <p:nvSpPr>
          <p:cNvPr id="8" name="Shape">
            <a:extLst>
              <a:ext uri="{FF2B5EF4-FFF2-40B4-BE49-F238E27FC236}">
                <a16:creationId xmlns:a16="http://schemas.microsoft.com/office/drawing/2014/main" id="{0138A92C-36E7-1EB3-48F0-53A0CB24E6AB}"/>
              </a:ext>
            </a:extLst>
          </p:cNvPr>
          <p:cNvSpPr/>
          <p:nvPr/>
        </p:nvSpPr>
        <p:spPr>
          <a:xfrm>
            <a:off x="4525551" y="3255785"/>
            <a:ext cx="177973" cy="196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739" y="2529"/>
                </a:moveTo>
                <a:cubicBezTo>
                  <a:pt x="7739" y="2529"/>
                  <a:pt x="7855" y="2529"/>
                  <a:pt x="7855" y="2529"/>
                </a:cubicBezTo>
                <a:cubicBezTo>
                  <a:pt x="7855" y="3793"/>
                  <a:pt x="7855" y="5163"/>
                  <a:pt x="7855" y="6427"/>
                </a:cubicBezTo>
                <a:cubicBezTo>
                  <a:pt x="7855" y="7692"/>
                  <a:pt x="7855" y="9061"/>
                  <a:pt x="7855" y="10326"/>
                </a:cubicBezTo>
                <a:cubicBezTo>
                  <a:pt x="6815" y="10326"/>
                  <a:pt x="5775" y="10326"/>
                  <a:pt x="4851" y="10326"/>
                </a:cubicBezTo>
                <a:cubicBezTo>
                  <a:pt x="3812" y="10326"/>
                  <a:pt x="2888" y="10431"/>
                  <a:pt x="1848" y="10431"/>
                </a:cubicBezTo>
                <a:cubicBezTo>
                  <a:pt x="1848" y="10431"/>
                  <a:pt x="1617" y="10431"/>
                  <a:pt x="1502" y="10431"/>
                </a:cubicBezTo>
                <a:cubicBezTo>
                  <a:pt x="1271" y="10431"/>
                  <a:pt x="1040" y="10431"/>
                  <a:pt x="809" y="10431"/>
                </a:cubicBezTo>
                <a:cubicBezTo>
                  <a:pt x="578" y="10431"/>
                  <a:pt x="462" y="10431"/>
                  <a:pt x="231" y="10431"/>
                </a:cubicBezTo>
                <a:cubicBezTo>
                  <a:pt x="116" y="10431"/>
                  <a:pt x="0" y="10431"/>
                  <a:pt x="0" y="10326"/>
                </a:cubicBezTo>
                <a:cubicBezTo>
                  <a:pt x="0" y="3899"/>
                  <a:pt x="0" y="3899"/>
                  <a:pt x="0" y="3899"/>
                </a:cubicBezTo>
                <a:cubicBezTo>
                  <a:pt x="1271" y="3688"/>
                  <a:pt x="2541" y="3477"/>
                  <a:pt x="3812" y="3161"/>
                </a:cubicBezTo>
                <a:cubicBezTo>
                  <a:pt x="5082" y="2950"/>
                  <a:pt x="6353" y="2740"/>
                  <a:pt x="7624" y="2529"/>
                </a:cubicBezTo>
                <a:cubicBezTo>
                  <a:pt x="7739" y="2529"/>
                  <a:pt x="7739" y="2529"/>
                  <a:pt x="7739" y="2529"/>
                </a:cubicBezTo>
                <a:close/>
                <a:moveTo>
                  <a:pt x="3927" y="11274"/>
                </a:moveTo>
                <a:cubicBezTo>
                  <a:pt x="5198" y="11274"/>
                  <a:pt x="6468" y="11274"/>
                  <a:pt x="7855" y="11274"/>
                </a:cubicBezTo>
                <a:cubicBezTo>
                  <a:pt x="7855" y="12539"/>
                  <a:pt x="7855" y="13908"/>
                  <a:pt x="7855" y="15173"/>
                </a:cubicBezTo>
                <a:cubicBezTo>
                  <a:pt x="7855" y="16437"/>
                  <a:pt x="7855" y="17807"/>
                  <a:pt x="7855" y="19071"/>
                </a:cubicBezTo>
                <a:cubicBezTo>
                  <a:pt x="7855" y="19071"/>
                  <a:pt x="7739" y="19071"/>
                  <a:pt x="7739" y="19071"/>
                </a:cubicBezTo>
                <a:cubicBezTo>
                  <a:pt x="7739" y="19071"/>
                  <a:pt x="7739" y="19071"/>
                  <a:pt x="7739" y="19071"/>
                </a:cubicBezTo>
                <a:cubicBezTo>
                  <a:pt x="6468" y="18860"/>
                  <a:pt x="5198" y="18650"/>
                  <a:pt x="3812" y="18439"/>
                </a:cubicBezTo>
                <a:cubicBezTo>
                  <a:pt x="2541" y="18123"/>
                  <a:pt x="1271" y="17912"/>
                  <a:pt x="0" y="17701"/>
                </a:cubicBezTo>
                <a:cubicBezTo>
                  <a:pt x="0" y="16542"/>
                  <a:pt x="0" y="15489"/>
                  <a:pt x="0" y="14435"/>
                </a:cubicBezTo>
                <a:cubicBezTo>
                  <a:pt x="0" y="13381"/>
                  <a:pt x="0" y="12222"/>
                  <a:pt x="0" y="11169"/>
                </a:cubicBezTo>
                <a:cubicBezTo>
                  <a:pt x="1271" y="11169"/>
                  <a:pt x="2541" y="11169"/>
                  <a:pt x="3927" y="11274"/>
                </a:cubicBezTo>
                <a:close/>
                <a:moveTo>
                  <a:pt x="8894" y="2318"/>
                </a:moveTo>
                <a:cubicBezTo>
                  <a:pt x="10973" y="1897"/>
                  <a:pt x="13052" y="1475"/>
                  <a:pt x="15132" y="1159"/>
                </a:cubicBezTo>
                <a:cubicBezTo>
                  <a:pt x="17211" y="738"/>
                  <a:pt x="19405" y="421"/>
                  <a:pt x="21484" y="0"/>
                </a:cubicBezTo>
                <a:cubicBezTo>
                  <a:pt x="21484" y="105"/>
                  <a:pt x="21484" y="105"/>
                  <a:pt x="21484" y="105"/>
                </a:cubicBezTo>
                <a:cubicBezTo>
                  <a:pt x="21484" y="421"/>
                  <a:pt x="21484" y="843"/>
                  <a:pt x="21484" y="1264"/>
                </a:cubicBezTo>
                <a:cubicBezTo>
                  <a:pt x="21484" y="1686"/>
                  <a:pt x="21484" y="2107"/>
                  <a:pt x="21484" y="2529"/>
                </a:cubicBezTo>
                <a:cubicBezTo>
                  <a:pt x="21484" y="7902"/>
                  <a:pt x="21484" y="7902"/>
                  <a:pt x="21484" y="7902"/>
                </a:cubicBezTo>
                <a:cubicBezTo>
                  <a:pt x="21484" y="8113"/>
                  <a:pt x="21484" y="8219"/>
                  <a:pt x="21484" y="8429"/>
                </a:cubicBezTo>
                <a:cubicBezTo>
                  <a:pt x="21600" y="8640"/>
                  <a:pt x="21600" y="8956"/>
                  <a:pt x="21600" y="9167"/>
                </a:cubicBezTo>
                <a:cubicBezTo>
                  <a:pt x="21600" y="9378"/>
                  <a:pt x="21600" y="9588"/>
                  <a:pt x="21600" y="9799"/>
                </a:cubicBezTo>
                <a:cubicBezTo>
                  <a:pt x="21484" y="9904"/>
                  <a:pt x="21484" y="10115"/>
                  <a:pt x="21484" y="10220"/>
                </a:cubicBezTo>
                <a:cubicBezTo>
                  <a:pt x="19290" y="10220"/>
                  <a:pt x="17211" y="10220"/>
                  <a:pt x="15132" y="10220"/>
                </a:cubicBezTo>
                <a:cubicBezTo>
                  <a:pt x="13052" y="10326"/>
                  <a:pt x="10973" y="10326"/>
                  <a:pt x="8894" y="10326"/>
                </a:cubicBezTo>
                <a:lnTo>
                  <a:pt x="8894" y="2318"/>
                </a:lnTo>
                <a:close/>
                <a:moveTo>
                  <a:pt x="15132" y="20441"/>
                </a:moveTo>
                <a:cubicBezTo>
                  <a:pt x="13052" y="20020"/>
                  <a:pt x="10973" y="19703"/>
                  <a:pt x="8894" y="19282"/>
                </a:cubicBezTo>
                <a:cubicBezTo>
                  <a:pt x="8894" y="11274"/>
                  <a:pt x="8894" y="11274"/>
                  <a:pt x="8894" y="11274"/>
                </a:cubicBezTo>
                <a:cubicBezTo>
                  <a:pt x="8894" y="11274"/>
                  <a:pt x="8894" y="11274"/>
                  <a:pt x="8894" y="11274"/>
                </a:cubicBezTo>
                <a:cubicBezTo>
                  <a:pt x="21484" y="11380"/>
                  <a:pt x="21484" y="11380"/>
                  <a:pt x="21484" y="11380"/>
                </a:cubicBezTo>
                <a:cubicBezTo>
                  <a:pt x="21484" y="21600"/>
                  <a:pt x="21484" y="21600"/>
                  <a:pt x="21484" y="21600"/>
                </a:cubicBezTo>
                <a:cubicBezTo>
                  <a:pt x="19405" y="21179"/>
                  <a:pt x="17326" y="20862"/>
                  <a:pt x="15132" y="20441"/>
                </a:cubicBezTo>
                <a:close/>
              </a:path>
            </a:pathLst>
          </a:custGeom>
          <a:solidFill>
            <a:srgbClr val="2CA9E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31506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F95A53EC-81F5-21A0-8467-30B21B6AD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유사 애플리케이션 비교 </a:t>
            </a:r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49A6FD88-F2DB-5A08-6712-643376075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pPr/>
              <a:t>8</a:t>
            </a:fld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A8F88F-F1C1-789C-4D18-7F433823BE2E}"/>
              </a:ext>
            </a:extLst>
          </p:cNvPr>
          <p:cNvSpPr txBox="1"/>
          <p:nvPr/>
        </p:nvSpPr>
        <p:spPr>
          <a:xfrm>
            <a:off x="10105362" y="160093"/>
            <a:ext cx="13292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900" dirty="0">
                <a:solidFill>
                  <a:srgbClr val="DD483A"/>
                </a:solidFill>
                <a:latin typeface="+mn-ea"/>
                <a:ea typeface="+mn-ea"/>
              </a:rPr>
              <a:t>Part.1</a:t>
            </a:r>
            <a:r>
              <a:rPr lang="ko-KR" altLang="en-US" sz="900" dirty="0">
                <a:solidFill>
                  <a:srgbClr val="DD483A"/>
                </a:solidFill>
                <a:latin typeface="+mn-ea"/>
                <a:ea typeface="+mn-ea"/>
              </a:rPr>
              <a:t> 미어캐치</a:t>
            </a:r>
            <a:r>
              <a:rPr lang="en-US" altLang="ko-KR" sz="900" dirty="0">
                <a:solidFill>
                  <a:srgbClr val="DD483A"/>
                </a:solidFill>
                <a:latin typeface="+mn-ea"/>
                <a:ea typeface="+mn-ea"/>
              </a:rPr>
              <a:t> </a:t>
            </a:r>
            <a:r>
              <a:rPr lang="ko-KR" altLang="en-US" sz="900" dirty="0">
                <a:solidFill>
                  <a:srgbClr val="DD483A"/>
                </a:solidFill>
                <a:latin typeface="+mn-ea"/>
                <a:ea typeface="+mn-ea"/>
              </a:rPr>
              <a:t>소개  </a:t>
            </a:r>
            <a:r>
              <a:rPr lang="en-US" altLang="ko-KR" sz="900" dirty="0">
                <a:solidFill>
                  <a:srgbClr val="DD483A"/>
                </a:solidFill>
                <a:latin typeface="+mn-ea"/>
                <a:ea typeface="+mn-ea"/>
              </a:rPr>
              <a:t>|</a:t>
            </a:r>
            <a:endParaRPr lang="ko-KR" altLang="en-US" sz="900" dirty="0">
              <a:solidFill>
                <a:srgbClr val="DD483A"/>
              </a:solidFill>
              <a:latin typeface="+mn-ea"/>
              <a:ea typeface="+mn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AE13FE-A7C3-3BD3-8585-08DA01D6E359}"/>
              </a:ext>
            </a:extLst>
          </p:cNvPr>
          <p:cNvSpPr txBox="1"/>
          <p:nvPr/>
        </p:nvSpPr>
        <p:spPr>
          <a:xfrm>
            <a:off x="1184110" y="1059125"/>
            <a:ext cx="9817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rgbClr val="DD483A"/>
                </a:solidFill>
                <a:latin typeface="+mj-ea"/>
                <a:ea typeface="+mj-ea"/>
              </a:rPr>
              <a:t>미어캐치</a:t>
            </a:r>
            <a:r>
              <a:rPr lang="ko-KR" altLang="en-US" sz="2800" dirty="0">
                <a:latin typeface="+mj-ea"/>
                <a:ea typeface="+mj-ea"/>
              </a:rPr>
              <a:t>는 딥러닝 기술로 이미지</a:t>
            </a:r>
            <a:r>
              <a:rPr lang="en-US" altLang="ko-KR" sz="2800" dirty="0">
                <a:latin typeface="+mj-ea"/>
                <a:ea typeface="+mj-ea"/>
              </a:rPr>
              <a:t>/</a:t>
            </a:r>
            <a:r>
              <a:rPr lang="ko-KR" altLang="en-US" sz="2800" dirty="0">
                <a:latin typeface="+mj-ea"/>
                <a:ea typeface="+mj-ea"/>
              </a:rPr>
              <a:t>동영상</a:t>
            </a:r>
            <a:r>
              <a:rPr lang="en-US" altLang="ko-KR" sz="2800" dirty="0">
                <a:latin typeface="+mj-ea"/>
                <a:ea typeface="+mj-ea"/>
              </a:rPr>
              <a:t>/</a:t>
            </a:r>
            <a:r>
              <a:rPr lang="ko-KR" altLang="en-US" sz="2800" dirty="0">
                <a:latin typeface="+mj-ea"/>
                <a:ea typeface="+mj-ea"/>
              </a:rPr>
              <a:t>애니메이션</a:t>
            </a:r>
            <a:r>
              <a:rPr lang="en-US" altLang="ko-KR" sz="2800" dirty="0">
                <a:latin typeface="+mj-ea"/>
                <a:ea typeface="+mj-ea"/>
              </a:rPr>
              <a:t>/</a:t>
            </a:r>
            <a:r>
              <a:rPr lang="ko-KR" altLang="en-US" sz="2800" dirty="0">
                <a:latin typeface="+mj-ea"/>
                <a:ea typeface="+mj-ea"/>
              </a:rPr>
              <a:t>카메라 화면 등 다양한 음란 영상물을 빠르게 분석</a:t>
            </a:r>
            <a:r>
              <a:rPr lang="en-US" altLang="ko-KR" sz="2800" dirty="0">
                <a:latin typeface="+mj-ea"/>
                <a:ea typeface="+mj-ea"/>
              </a:rPr>
              <a:t>·</a:t>
            </a:r>
            <a:r>
              <a:rPr lang="ko-KR" altLang="en-US" sz="2800" dirty="0">
                <a:latin typeface="+mj-ea"/>
                <a:ea typeface="+mj-ea"/>
              </a:rPr>
              <a:t>탐지하며 실시간 차단합니다</a:t>
            </a:r>
            <a:r>
              <a:rPr lang="en-US" altLang="ko-KR" sz="2800" dirty="0">
                <a:latin typeface="+mj-ea"/>
                <a:ea typeface="+mj-ea"/>
              </a:rPr>
              <a:t>.  </a:t>
            </a:r>
            <a:endParaRPr lang="ko-KR" altLang="en-US" sz="2800" dirty="0">
              <a:latin typeface="+mj-ea"/>
              <a:ea typeface="+mj-ea"/>
            </a:endParaRPr>
          </a:p>
        </p:txBody>
      </p:sp>
      <p:graphicFrame>
        <p:nvGraphicFramePr>
          <p:cNvPr id="11" name="표 27">
            <a:extLst>
              <a:ext uri="{FF2B5EF4-FFF2-40B4-BE49-F238E27FC236}">
                <a16:creationId xmlns:a16="http://schemas.microsoft.com/office/drawing/2014/main" id="{CCEECD5A-C5F1-20A6-C312-3F8EEC171A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6124666"/>
              </p:ext>
            </p:extLst>
          </p:nvPr>
        </p:nvGraphicFramePr>
        <p:xfrm>
          <a:off x="1482404" y="2585257"/>
          <a:ext cx="9227191" cy="3754658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902492">
                  <a:extLst>
                    <a:ext uri="{9D8B030D-6E8A-4147-A177-3AD203B41FA5}">
                      <a16:colId xmlns:a16="http://schemas.microsoft.com/office/drawing/2014/main" val="3334313837"/>
                    </a:ext>
                  </a:extLst>
                </a:gridCol>
                <a:gridCol w="902492">
                  <a:extLst>
                    <a:ext uri="{9D8B030D-6E8A-4147-A177-3AD203B41FA5}">
                      <a16:colId xmlns:a16="http://schemas.microsoft.com/office/drawing/2014/main" val="1097265932"/>
                    </a:ext>
                  </a:extLst>
                </a:gridCol>
                <a:gridCol w="2474069">
                  <a:extLst>
                    <a:ext uri="{9D8B030D-6E8A-4147-A177-3AD203B41FA5}">
                      <a16:colId xmlns:a16="http://schemas.microsoft.com/office/drawing/2014/main" val="1011778877"/>
                    </a:ext>
                  </a:extLst>
                </a:gridCol>
                <a:gridCol w="2474069">
                  <a:extLst>
                    <a:ext uri="{9D8B030D-6E8A-4147-A177-3AD203B41FA5}">
                      <a16:colId xmlns:a16="http://schemas.microsoft.com/office/drawing/2014/main" val="2235165724"/>
                    </a:ext>
                  </a:extLst>
                </a:gridCol>
                <a:gridCol w="2474069">
                  <a:extLst>
                    <a:ext uri="{9D8B030D-6E8A-4147-A177-3AD203B41FA5}">
                      <a16:colId xmlns:a16="http://schemas.microsoft.com/office/drawing/2014/main" val="1420072355"/>
                    </a:ext>
                  </a:extLst>
                </a:gridCol>
              </a:tblGrid>
              <a:tr h="1119008"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7414591"/>
                  </a:ext>
                </a:extLst>
              </a:tr>
              <a:tr h="263565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객체 인식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만화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</a:t>
                      </a:r>
                      <a:endParaRPr lang="ko-KR" altLang="ko-KR" sz="10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29274" marR="29274" marT="29274" marB="2927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객체 인식 분류 자체가 안됨</a:t>
                      </a:r>
                      <a:endParaRPr lang="en-US" altLang="ko-KR" sz="1000" b="0" spc="55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  <a:defRPr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객체 인식 분류 자체가 안됨</a:t>
                      </a:r>
                      <a:endParaRPr lang="ko-KR" altLang="ko-KR" sz="10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2755737"/>
                  </a:ext>
                </a:extLst>
              </a:tr>
              <a:tr h="26356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사진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</a:t>
                      </a:r>
                      <a:endParaRPr lang="ko-KR" altLang="ko-KR" sz="10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29274" marR="29274" marT="29274" marB="2927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indent="0" algn="ctr" fontAlgn="base">
                        <a:lnSpc>
                          <a:spcPct val="115000"/>
                        </a:lnSpc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ko-KR" altLang="ko-KR" sz="10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3660464"/>
                  </a:ext>
                </a:extLst>
              </a:tr>
              <a:tr h="26356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동영상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</a:t>
                      </a:r>
                      <a:endParaRPr lang="ko-KR" altLang="ko-KR" sz="10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29274" marR="29274" marT="29274" marB="2927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1459735"/>
                  </a:ext>
                </a:extLst>
              </a:tr>
              <a:tr h="26356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애니메이션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</a:t>
                      </a:r>
                      <a:endParaRPr lang="ko-KR" altLang="ko-KR" sz="10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29274" marR="29274" marT="29274" marB="2927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1660722"/>
                  </a:ext>
                </a:extLst>
              </a:tr>
              <a:tr h="26356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카메라 화면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</a:t>
                      </a:r>
                      <a:endParaRPr lang="ko-KR" altLang="ko-KR" sz="10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29274" marR="29274" marT="29274" marB="2927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  <a:defRPr/>
                      </a:pPr>
                      <a:endParaRPr lang="en-US" altLang="ko-KR" sz="1000" b="0" spc="55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0290584"/>
                  </a:ext>
                </a:extLst>
              </a:tr>
              <a:tr h="263565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정책</a:t>
                      </a:r>
                      <a:r>
                        <a:rPr lang="en-US" altLang="ko-KR" sz="9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9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관리 기능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파일 스캔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</a:t>
                      </a:r>
                      <a:endParaRPr lang="ko-KR" altLang="ko-KR" sz="10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29274" marR="29274" marT="29274" marB="2927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</a:pP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-</a:t>
                      </a:r>
                      <a:endParaRPr lang="en-US" altLang="ko-KR" sz="1000" b="0" spc="55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</a:pP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-</a:t>
                      </a:r>
                      <a:endParaRPr lang="en-US" altLang="ko-KR" sz="1000" b="0" spc="55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1420346"/>
                  </a:ext>
                </a:extLst>
              </a:tr>
              <a:tr h="26356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필터링 정책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</a:t>
                      </a:r>
                      <a:endParaRPr lang="ko-KR" altLang="ko-KR" sz="10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29274" marR="29274" marT="29274" marB="2927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</a:pP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-</a:t>
                      </a:r>
                      <a:endParaRPr lang="ko-KR" altLang="ko-KR" sz="10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</a:pP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-</a:t>
                      </a:r>
                      <a:endParaRPr lang="ko-KR" altLang="ko-KR" sz="10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849322"/>
                  </a:ext>
                </a:extLst>
              </a:tr>
              <a:tr h="26356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실시간 차단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</a:t>
                      </a:r>
                      <a:endParaRPr lang="ko-KR" altLang="ko-KR" sz="10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29274" marR="29274" marT="29274" marB="2927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</a:t>
                      </a:r>
                      <a:endParaRPr lang="en-US" altLang="ko-KR" sz="1000" b="0" spc="55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  <a:defRPr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</a:t>
                      </a:r>
                      <a:endParaRPr lang="en-US" altLang="ko-KR" sz="1000" b="0" spc="55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241361"/>
                  </a:ext>
                </a:extLst>
              </a:tr>
              <a:tr h="2635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관리자 웹 제공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</a:t>
                      </a:r>
                      <a:endParaRPr lang="ko-KR" altLang="ko-KR" sz="10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29274" marR="29274" marT="29274" marB="2927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</a:pP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-</a:t>
                      </a:r>
                      <a:endParaRPr lang="ko-KR" altLang="ko-KR" sz="10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-</a:t>
                      </a:r>
                      <a:endParaRPr lang="ko-KR" altLang="ko-KR" sz="10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5645923"/>
                  </a:ext>
                </a:extLst>
              </a:tr>
              <a:tr h="26356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예외 처리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</a:t>
                      </a:r>
                      <a:endParaRPr lang="ko-KR" altLang="ko-KR" sz="10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29274" marR="29274" marT="29274" marB="2927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</a:t>
                      </a:r>
                      <a:endParaRPr lang="en-US" altLang="ko-KR" sz="1000" b="0" spc="55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</a:t>
                      </a:r>
                      <a:endParaRPr lang="en-US" altLang="ko-KR" sz="1000" b="0" spc="55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4020062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5B909980-A454-3767-C092-ADEC83394966}"/>
              </a:ext>
            </a:extLst>
          </p:cNvPr>
          <p:cNvSpPr txBox="1"/>
          <p:nvPr/>
        </p:nvSpPr>
        <p:spPr>
          <a:xfrm>
            <a:off x="4045621" y="3406182"/>
            <a:ext cx="67839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/>
              <a:t>미어캐치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B5E07B1A-1942-2552-F8D3-7F43A7D682B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13450" y="2681796"/>
            <a:ext cx="778197" cy="85519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A37710A-BB4B-BAD2-65BC-8925594A4676}"/>
              </a:ext>
            </a:extLst>
          </p:cNvPr>
          <p:cNvSpPr txBox="1"/>
          <p:nvPr/>
        </p:nvSpPr>
        <p:spPr>
          <a:xfrm>
            <a:off x="6260999" y="3406182"/>
            <a:ext cx="14830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/>
              <a:t>T</a:t>
            </a:r>
            <a:r>
              <a:rPr lang="ko-KR" altLang="en-US" sz="1100" dirty="0"/>
              <a:t>청소년유해차단 </a:t>
            </a:r>
            <a:r>
              <a:rPr lang="en-US" altLang="ko-KR" sz="1100" dirty="0"/>
              <a:t>v1.7</a:t>
            </a:r>
            <a:endParaRPr lang="ko-KR" altLang="en-US" sz="1100" dirty="0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BEBEB46F-3619-0B6A-7F65-D9A6E5D6403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27001" y="2706206"/>
            <a:ext cx="710248" cy="69997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E110134-FBB6-799E-DEEA-95D185899A65}"/>
              </a:ext>
            </a:extLst>
          </p:cNvPr>
          <p:cNvSpPr txBox="1"/>
          <p:nvPr/>
        </p:nvSpPr>
        <p:spPr>
          <a:xfrm>
            <a:off x="8870665" y="3396328"/>
            <a:ext cx="11160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/>
              <a:t>모바일펜스 </a:t>
            </a:r>
            <a:r>
              <a:rPr lang="en-US" altLang="ko-KR" sz="1100" dirty="0"/>
              <a:t>v4.0</a:t>
            </a:r>
            <a:endParaRPr lang="ko-KR" altLang="en-US" sz="1100" dirty="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D7BBBF94-7B0C-A6A9-42EC-EC2DE29CFAC6}"/>
              </a:ext>
            </a:extLst>
          </p:cNvPr>
          <p:cNvSpPr/>
          <p:nvPr/>
        </p:nvSpPr>
        <p:spPr>
          <a:xfrm>
            <a:off x="5060962" y="3208684"/>
            <a:ext cx="177973" cy="196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739" y="2529"/>
                </a:moveTo>
                <a:cubicBezTo>
                  <a:pt x="7739" y="2529"/>
                  <a:pt x="7855" y="2529"/>
                  <a:pt x="7855" y="2529"/>
                </a:cubicBezTo>
                <a:cubicBezTo>
                  <a:pt x="7855" y="3793"/>
                  <a:pt x="7855" y="5163"/>
                  <a:pt x="7855" y="6427"/>
                </a:cubicBezTo>
                <a:cubicBezTo>
                  <a:pt x="7855" y="7692"/>
                  <a:pt x="7855" y="9061"/>
                  <a:pt x="7855" y="10326"/>
                </a:cubicBezTo>
                <a:cubicBezTo>
                  <a:pt x="6815" y="10326"/>
                  <a:pt x="5775" y="10326"/>
                  <a:pt x="4851" y="10326"/>
                </a:cubicBezTo>
                <a:cubicBezTo>
                  <a:pt x="3812" y="10326"/>
                  <a:pt x="2888" y="10431"/>
                  <a:pt x="1848" y="10431"/>
                </a:cubicBezTo>
                <a:cubicBezTo>
                  <a:pt x="1848" y="10431"/>
                  <a:pt x="1617" y="10431"/>
                  <a:pt x="1502" y="10431"/>
                </a:cubicBezTo>
                <a:cubicBezTo>
                  <a:pt x="1271" y="10431"/>
                  <a:pt x="1040" y="10431"/>
                  <a:pt x="809" y="10431"/>
                </a:cubicBezTo>
                <a:cubicBezTo>
                  <a:pt x="578" y="10431"/>
                  <a:pt x="462" y="10431"/>
                  <a:pt x="231" y="10431"/>
                </a:cubicBezTo>
                <a:cubicBezTo>
                  <a:pt x="116" y="10431"/>
                  <a:pt x="0" y="10431"/>
                  <a:pt x="0" y="10326"/>
                </a:cubicBezTo>
                <a:cubicBezTo>
                  <a:pt x="0" y="3899"/>
                  <a:pt x="0" y="3899"/>
                  <a:pt x="0" y="3899"/>
                </a:cubicBezTo>
                <a:cubicBezTo>
                  <a:pt x="1271" y="3688"/>
                  <a:pt x="2541" y="3477"/>
                  <a:pt x="3812" y="3161"/>
                </a:cubicBezTo>
                <a:cubicBezTo>
                  <a:pt x="5082" y="2950"/>
                  <a:pt x="6353" y="2740"/>
                  <a:pt x="7624" y="2529"/>
                </a:cubicBezTo>
                <a:cubicBezTo>
                  <a:pt x="7739" y="2529"/>
                  <a:pt x="7739" y="2529"/>
                  <a:pt x="7739" y="2529"/>
                </a:cubicBezTo>
                <a:close/>
                <a:moveTo>
                  <a:pt x="3927" y="11274"/>
                </a:moveTo>
                <a:cubicBezTo>
                  <a:pt x="5198" y="11274"/>
                  <a:pt x="6468" y="11274"/>
                  <a:pt x="7855" y="11274"/>
                </a:cubicBezTo>
                <a:cubicBezTo>
                  <a:pt x="7855" y="12539"/>
                  <a:pt x="7855" y="13908"/>
                  <a:pt x="7855" y="15173"/>
                </a:cubicBezTo>
                <a:cubicBezTo>
                  <a:pt x="7855" y="16437"/>
                  <a:pt x="7855" y="17807"/>
                  <a:pt x="7855" y="19071"/>
                </a:cubicBezTo>
                <a:cubicBezTo>
                  <a:pt x="7855" y="19071"/>
                  <a:pt x="7739" y="19071"/>
                  <a:pt x="7739" y="19071"/>
                </a:cubicBezTo>
                <a:cubicBezTo>
                  <a:pt x="7739" y="19071"/>
                  <a:pt x="7739" y="19071"/>
                  <a:pt x="7739" y="19071"/>
                </a:cubicBezTo>
                <a:cubicBezTo>
                  <a:pt x="6468" y="18860"/>
                  <a:pt x="5198" y="18650"/>
                  <a:pt x="3812" y="18439"/>
                </a:cubicBezTo>
                <a:cubicBezTo>
                  <a:pt x="2541" y="18123"/>
                  <a:pt x="1271" y="17912"/>
                  <a:pt x="0" y="17701"/>
                </a:cubicBezTo>
                <a:cubicBezTo>
                  <a:pt x="0" y="16542"/>
                  <a:pt x="0" y="15489"/>
                  <a:pt x="0" y="14435"/>
                </a:cubicBezTo>
                <a:cubicBezTo>
                  <a:pt x="0" y="13381"/>
                  <a:pt x="0" y="12222"/>
                  <a:pt x="0" y="11169"/>
                </a:cubicBezTo>
                <a:cubicBezTo>
                  <a:pt x="1271" y="11169"/>
                  <a:pt x="2541" y="11169"/>
                  <a:pt x="3927" y="11274"/>
                </a:cubicBezTo>
                <a:close/>
                <a:moveTo>
                  <a:pt x="8894" y="2318"/>
                </a:moveTo>
                <a:cubicBezTo>
                  <a:pt x="10973" y="1897"/>
                  <a:pt x="13052" y="1475"/>
                  <a:pt x="15132" y="1159"/>
                </a:cubicBezTo>
                <a:cubicBezTo>
                  <a:pt x="17211" y="738"/>
                  <a:pt x="19405" y="421"/>
                  <a:pt x="21484" y="0"/>
                </a:cubicBezTo>
                <a:cubicBezTo>
                  <a:pt x="21484" y="105"/>
                  <a:pt x="21484" y="105"/>
                  <a:pt x="21484" y="105"/>
                </a:cubicBezTo>
                <a:cubicBezTo>
                  <a:pt x="21484" y="421"/>
                  <a:pt x="21484" y="843"/>
                  <a:pt x="21484" y="1264"/>
                </a:cubicBezTo>
                <a:cubicBezTo>
                  <a:pt x="21484" y="1686"/>
                  <a:pt x="21484" y="2107"/>
                  <a:pt x="21484" y="2529"/>
                </a:cubicBezTo>
                <a:cubicBezTo>
                  <a:pt x="21484" y="7902"/>
                  <a:pt x="21484" y="7902"/>
                  <a:pt x="21484" y="7902"/>
                </a:cubicBezTo>
                <a:cubicBezTo>
                  <a:pt x="21484" y="8113"/>
                  <a:pt x="21484" y="8219"/>
                  <a:pt x="21484" y="8429"/>
                </a:cubicBezTo>
                <a:cubicBezTo>
                  <a:pt x="21600" y="8640"/>
                  <a:pt x="21600" y="8956"/>
                  <a:pt x="21600" y="9167"/>
                </a:cubicBezTo>
                <a:cubicBezTo>
                  <a:pt x="21600" y="9378"/>
                  <a:pt x="21600" y="9588"/>
                  <a:pt x="21600" y="9799"/>
                </a:cubicBezTo>
                <a:cubicBezTo>
                  <a:pt x="21484" y="9904"/>
                  <a:pt x="21484" y="10115"/>
                  <a:pt x="21484" y="10220"/>
                </a:cubicBezTo>
                <a:cubicBezTo>
                  <a:pt x="19290" y="10220"/>
                  <a:pt x="17211" y="10220"/>
                  <a:pt x="15132" y="10220"/>
                </a:cubicBezTo>
                <a:cubicBezTo>
                  <a:pt x="13052" y="10326"/>
                  <a:pt x="10973" y="10326"/>
                  <a:pt x="8894" y="10326"/>
                </a:cubicBezTo>
                <a:lnTo>
                  <a:pt x="8894" y="2318"/>
                </a:lnTo>
                <a:close/>
                <a:moveTo>
                  <a:pt x="15132" y="20441"/>
                </a:moveTo>
                <a:cubicBezTo>
                  <a:pt x="13052" y="20020"/>
                  <a:pt x="10973" y="19703"/>
                  <a:pt x="8894" y="19282"/>
                </a:cubicBezTo>
                <a:cubicBezTo>
                  <a:pt x="8894" y="11274"/>
                  <a:pt x="8894" y="11274"/>
                  <a:pt x="8894" y="11274"/>
                </a:cubicBezTo>
                <a:cubicBezTo>
                  <a:pt x="8894" y="11274"/>
                  <a:pt x="8894" y="11274"/>
                  <a:pt x="8894" y="11274"/>
                </a:cubicBezTo>
                <a:cubicBezTo>
                  <a:pt x="21484" y="11380"/>
                  <a:pt x="21484" y="11380"/>
                  <a:pt x="21484" y="11380"/>
                </a:cubicBezTo>
                <a:cubicBezTo>
                  <a:pt x="21484" y="21600"/>
                  <a:pt x="21484" y="21600"/>
                  <a:pt x="21484" y="21600"/>
                </a:cubicBezTo>
                <a:cubicBezTo>
                  <a:pt x="19405" y="21179"/>
                  <a:pt x="17326" y="20862"/>
                  <a:pt x="15132" y="20441"/>
                </a:cubicBezTo>
                <a:close/>
              </a:path>
            </a:pathLst>
          </a:custGeom>
          <a:solidFill>
            <a:srgbClr val="2CA9E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31882AB9-820E-C72B-3A82-EF76A1D780BC}"/>
              </a:ext>
            </a:extLst>
          </p:cNvPr>
          <p:cNvSpPr/>
          <p:nvPr/>
        </p:nvSpPr>
        <p:spPr>
          <a:xfrm>
            <a:off x="7398581" y="3196652"/>
            <a:ext cx="169291" cy="1996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10" y="14882"/>
                </a:moveTo>
                <a:cubicBezTo>
                  <a:pt x="488" y="14882"/>
                  <a:pt x="488" y="14779"/>
                  <a:pt x="366" y="14779"/>
                </a:cubicBezTo>
                <a:cubicBezTo>
                  <a:pt x="366" y="14676"/>
                  <a:pt x="366" y="14676"/>
                  <a:pt x="366" y="14572"/>
                </a:cubicBezTo>
                <a:cubicBezTo>
                  <a:pt x="244" y="14572"/>
                  <a:pt x="244" y="14572"/>
                  <a:pt x="244" y="14572"/>
                </a:cubicBezTo>
                <a:cubicBezTo>
                  <a:pt x="244" y="14469"/>
                  <a:pt x="244" y="14469"/>
                  <a:pt x="244" y="14469"/>
                </a:cubicBezTo>
                <a:cubicBezTo>
                  <a:pt x="244" y="14469"/>
                  <a:pt x="244" y="14469"/>
                  <a:pt x="244" y="14469"/>
                </a:cubicBezTo>
                <a:cubicBezTo>
                  <a:pt x="244" y="14469"/>
                  <a:pt x="244" y="14469"/>
                  <a:pt x="244" y="14469"/>
                </a:cubicBezTo>
                <a:cubicBezTo>
                  <a:pt x="122" y="14366"/>
                  <a:pt x="122" y="14262"/>
                  <a:pt x="122" y="14159"/>
                </a:cubicBezTo>
                <a:cubicBezTo>
                  <a:pt x="0" y="13952"/>
                  <a:pt x="0" y="13849"/>
                  <a:pt x="0" y="13642"/>
                </a:cubicBezTo>
                <a:cubicBezTo>
                  <a:pt x="0" y="13435"/>
                  <a:pt x="0" y="13332"/>
                  <a:pt x="0" y="13125"/>
                </a:cubicBezTo>
                <a:cubicBezTo>
                  <a:pt x="0" y="12919"/>
                  <a:pt x="0" y="12815"/>
                  <a:pt x="0" y="12609"/>
                </a:cubicBezTo>
                <a:cubicBezTo>
                  <a:pt x="0" y="9301"/>
                  <a:pt x="0" y="9301"/>
                  <a:pt x="0" y="9301"/>
                </a:cubicBezTo>
                <a:cubicBezTo>
                  <a:pt x="0" y="9198"/>
                  <a:pt x="0" y="9095"/>
                  <a:pt x="0" y="8991"/>
                </a:cubicBezTo>
                <a:cubicBezTo>
                  <a:pt x="0" y="8888"/>
                  <a:pt x="0" y="8681"/>
                  <a:pt x="0" y="8578"/>
                </a:cubicBezTo>
                <a:cubicBezTo>
                  <a:pt x="0" y="8475"/>
                  <a:pt x="0" y="8371"/>
                  <a:pt x="0" y="8165"/>
                </a:cubicBezTo>
                <a:cubicBezTo>
                  <a:pt x="0" y="8061"/>
                  <a:pt x="122" y="8061"/>
                  <a:pt x="122" y="7958"/>
                </a:cubicBezTo>
                <a:cubicBezTo>
                  <a:pt x="122" y="7958"/>
                  <a:pt x="122" y="7958"/>
                  <a:pt x="122" y="7958"/>
                </a:cubicBezTo>
                <a:cubicBezTo>
                  <a:pt x="122" y="7958"/>
                  <a:pt x="122" y="7855"/>
                  <a:pt x="244" y="7751"/>
                </a:cubicBezTo>
                <a:cubicBezTo>
                  <a:pt x="244" y="7751"/>
                  <a:pt x="244" y="7751"/>
                  <a:pt x="244" y="7751"/>
                </a:cubicBezTo>
                <a:cubicBezTo>
                  <a:pt x="244" y="7751"/>
                  <a:pt x="244" y="7751"/>
                  <a:pt x="244" y="7751"/>
                </a:cubicBezTo>
                <a:cubicBezTo>
                  <a:pt x="244" y="7648"/>
                  <a:pt x="244" y="7648"/>
                  <a:pt x="244" y="7648"/>
                </a:cubicBezTo>
                <a:cubicBezTo>
                  <a:pt x="366" y="7648"/>
                  <a:pt x="366" y="7648"/>
                  <a:pt x="366" y="7648"/>
                </a:cubicBezTo>
                <a:cubicBezTo>
                  <a:pt x="366" y="7544"/>
                  <a:pt x="366" y="7544"/>
                  <a:pt x="366" y="7544"/>
                </a:cubicBezTo>
                <a:cubicBezTo>
                  <a:pt x="366" y="7544"/>
                  <a:pt x="366" y="7441"/>
                  <a:pt x="488" y="7441"/>
                </a:cubicBezTo>
                <a:cubicBezTo>
                  <a:pt x="488" y="7441"/>
                  <a:pt x="488" y="7441"/>
                  <a:pt x="488" y="7441"/>
                </a:cubicBezTo>
                <a:cubicBezTo>
                  <a:pt x="488" y="7338"/>
                  <a:pt x="610" y="7338"/>
                  <a:pt x="610" y="7338"/>
                </a:cubicBezTo>
                <a:cubicBezTo>
                  <a:pt x="610" y="7338"/>
                  <a:pt x="610" y="7234"/>
                  <a:pt x="732" y="7234"/>
                </a:cubicBezTo>
                <a:cubicBezTo>
                  <a:pt x="732" y="7234"/>
                  <a:pt x="732" y="7234"/>
                  <a:pt x="732" y="7234"/>
                </a:cubicBezTo>
                <a:cubicBezTo>
                  <a:pt x="732" y="7234"/>
                  <a:pt x="732" y="7234"/>
                  <a:pt x="732" y="7234"/>
                </a:cubicBezTo>
                <a:cubicBezTo>
                  <a:pt x="854" y="7234"/>
                  <a:pt x="854" y="7234"/>
                  <a:pt x="854" y="7234"/>
                </a:cubicBezTo>
                <a:cubicBezTo>
                  <a:pt x="854" y="7131"/>
                  <a:pt x="854" y="7131"/>
                  <a:pt x="854" y="7131"/>
                </a:cubicBezTo>
                <a:cubicBezTo>
                  <a:pt x="976" y="7131"/>
                  <a:pt x="976" y="7131"/>
                  <a:pt x="1098" y="7131"/>
                </a:cubicBezTo>
                <a:cubicBezTo>
                  <a:pt x="1098" y="7028"/>
                  <a:pt x="1098" y="7028"/>
                  <a:pt x="1098" y="7028"/>
                </a:cubicBezTo>
                <a:cubicBezTo>
                  <a:pt x="1098" y="7028"/>
                  <a:pt x="1220" y="7028"/>
                  <a:pt x="1220" y="7028"/>
                </a:cubicBezTo>
                <a:cubicBezTo>
                  <a:pt x="1342" y="7028"/>
                  <a:pt x="1342" y="7028"/>
                  <a:pt x="1464" y="7028"/>
                </a:cubicBezTo>
                <a:cubicBezTo>
                  <a:pt x="1464" y="7028"/>
                  <a:pt x="1464" y="7028"/>
                  <a:pt x="1586" y="7028"/>
                </a:cubicBezTo>
                <a:cubicBezTo>
                  <a:pt x="1708" y="6924"/>
                  <a:pt x="1708" y="6924"/>
                  <a:pt x="1831" y="7028"/>
                </a:cubicBezTo>
                <a:cubicBezTo>
                  <a:pt x="1831" y="7028"/>
                  <a:pt x="1831" y="7028"/>
                  <a:pt x="1831" y="7028"/>
                </a:cubicBezTo>
                <a:cubicBezTo>
                  <a:pt x="1953" y="7028"/>
                  <a:pt x="1953" y="7028"/>
                  <a:pt x="2075" y="7028"/>
                </a:cubicBezTo>
                <a:cubicBezTo>
                  <a:pt x="2197" y="7028"/>
                  <a:pt x="2197" y="7028"/>
                  <a:pt x="2319" y="7131"/>
                </a:cubicBezTo>
                <a:cubicBezTo>
                  <a:pt x="2319" y="7131"/>
                  <a:pt x="2319" y="7131"/>
                  <a:pt x="2319" y="7131"/>
                </a:cubicBezTo>
                <a:cubicBezTo>
                  <a:pt x="2319" y="7131"/>
                  <a:pt x="2319" y="7131"/>
                  <a:pt x="2319" y="7131"/>
                </a:cubicBezTo>
                <a:cubicBezTo>
                  <a:pt x="2441" y="7131"/>
                  <a:pt x="2441" y="7131"/>
                  <a:pt x="2441" y="7131"/>
                </a:cubicBezTo>
                <a:cubicBezTo>
                  <a:pt x="2441" y="7234"/>
                  <a:pt x="2441" y="7234"/>
                  <a:pt x="2441" y="7234"/>
                </a:cubicBezTo>
                <a:cubicBezTo>
                  <a:pt x="2441" y="7234"/>
                  <a:pt x="2441" y="7234"/>
                  <a:pt x="2441" y="7234"/>
                </a:cubicBezTo>
                <a:cubicBezTo>
                  <a:pt x="2441" y="7234"/>
                  <a:pt x="2441" y="7234"/>
                  <a:pt x="2441" y="7234"/>
                </a:cubicBezTo>
                <a:cubicBezTo>
                  <a:pt x="2563" y="7234"/>
                  <a:pt x="2563" y="7234"/>
                  <a:pt x="2563" y="7234"/>
                </a:cubicBezTo>
                <a:cubicBezTo>
                  <a:pt x="2563" y="7234"/>
                  <a:pt x="2563" y="7234"/>
                  <a:pt x="2563" y="7234"/>
                </a:cubicBezTo>
                <a:cubicBezTo>
                  <a:pt x="2563" y="7338"/>
                  <a:pt x="2685" y="7338"/>
                  <a:pt x="2685" y="7338"/>
                </a:cubicBezTo>
                <a:cubicBezTo>
                  <a:pt x="2685" y="7338"/>
                  <a:pt x="2685" y="7338"/>
                  <a:pt x="2685" y="7338"/>
                </a:cubicBezTo>
                <a:cubicBezTo>
                  <a:pt x="2685" y="7338"/>
                  <a:pt x="2685" y="7338"/>
                  <a:pt x="2807" y="7338"/>
                </a:cubicBezTo>
                <a:cubicBezTo>
                  <a:pt x="2807" y="7441"/>
                  <a:pt x="2807" y="7441"/>
                  <a:pt x="2807" y="7441"/>
                </a:cubicBezTo>
                <a:cubicBezTo>
                  <a:pt x="2807" y="7441"/>
                  <a:pt x="2929" y="7544"/>
                  <a:pt x="2929" y="7544"/>
                </a:cubicBezTo>
                <a:cubicBezTo>
                  <a:pt x="2929" y="7544"/>
                  <a:pt x="2929" y="7544"/>
                  <a:pt x="2929" y="7544"/>
                </a:cubicBezTo>
                <a:cubicBezTo>
                  <a:pt x="2929" y="7648"/>
                  <a:pt x="2929" y="7648"/>
                  <a:pt x="2929" y="7648"/>
                </a:cubicBezTo>
                <a:cubicBezTo>
                  <a:pt x="3173" y="7855"/>
                  <a:pt x="3173" y="8165"/>
                  <a:pt x="3173" y="8475"/>
                </a:cubicBezTo>
                <a:cubicBezTo>
                  <a:pt x="3173" y="8785"/>
                  <a:pt x="3173" y="9095"/>
                  <a:pt x="3173" y="9405"/>
                </a:cubicBezTo>
                <a:cubicBezTo>
                  <a:pt x="3173" y="12919"/>
                  <a:pt x="3173" y="12919"/>
                  <a:pt x="3173" y="12919"/>
                </a:cubicBezTo>
                <a:cubicBezTo>
                  <a:pt x="3173" y="14159"/>
                  <a:pt x="3173" y="14159"/>
                  <a:pt x="3173" y="14159"/>
                </a:cubicBezTo>
                <a:cubicBezTo>
                  <a:pt x="3173" y="14159"/>
                  <a:pt x="3173" y="14159"/>
                  <a:pt x="3173" y="14159"/>
                </a:cubicBezTo>
                <a:cubicBezTo>
                  <a:pt x="3173" y="14262"/>
                  <a:pt x="3173" y="14262"/>
                  <a:pt x="3173" y="14262"/>
                </a:cubicBezTo>
                <a:cubicBezTo>
                  <a:pt x="3173" y="14262"/>
                  <a:pt x="3173" y="14262"/>
                  <a:pt x="3173" y="14262"/>
                </a:cubicBezTo>
                <a:cubicBezTo>
                  <a:pt x="3173" y="14366"/>
                  <a:pt x="3173" y="14366"/>
                  <a:pt x="3173" y="14366"/>
                </a:cubicBezTo>
                <a:cubicBezTo>
                  <a:pt x="3051" y="14366"/>
                  <a:pt x="3051" y="14366"/>
                  <a:pt x="3051" y="14366"/>
                </a:cubicBezTo>
                <a:cubicBezTo>
                  <a:pt x="3051" y="14366"/>
                  <a:pt x="3051" y="14469"/>
                  <a:pt x="3051" y="14469"/>
                </a:cubicBezTo>
                <a:cubicBezTo>
                  <a:pt x="3051" y="14469"/>
                  <a:pt x="3051" y="14572"/>
                  <a:pt x="2929" y="14572"/>
                </a:cubicBezTo>
                <a:cubicBezTo>
                  <a:pt x="2929" y="14572"/>
                  <a:pt x="2929" y="14572"/>
                  <a:pt x="2929" y="14572"/>
                </a:cubicBezTo>
                <a:cubicBezTo>
                  <a:pt x="2929" y="14676"/>
                  <a:pt x="2929" y="14676"/>
                  <a:pt x="2929" y="14676"/>
                </a:cubicBezTo>
                <a:cubicBezTo>
                  <a:pt x="2929" y="14676"/>
                  <a:pt x="2929" y="14676"/>
                  <a:pt x="2929" y="14676"/>
                </a:cubicBezTo>
                <a:cubicBezTo>
                  <a:pt x="2929" y="14676"/>
                  <a:pt x="2929" y="14676"/>
                  <a:pt x="2807" y="14676"/>
                </a:cubicBezTo>
                <a:cubicBezTo>
                  <a:pt x="2807" y="14779"/>
                  <a:pt x="2807" y="14779"/>
                  <a:pt x="2807" y="14779"/>
                </a:cubicBezTo>
                <a:cubicBezTo>
                  <a:pt x="2685" y="14882"/>
                  <a:pt x="2685" y="14882"/>
                  <a:pt x="2685" y="14882"/>
                </a:cubicBezTo>
                <a:cubicBezTo>
                  <a:pt x="2685" y="14882"/>
                  <a:pt x="2685" y="14882"/>
                  <a:pt x="2685" y="14882"/>
                </a:cubicBezTo>
                <a:cubicBezTo>
                  <a:pt x="2563" y="14882"/>
                  <a:pt x="2563" y="14882"/>
                  <a:pt x="2563" y="14882"/>
                </a:cubicBezTo>
                <a:cubicBezTo>
                  <a:pt x="2441" y="14986"/>
                  <a:pt x="2441" y="14986"/>
                  <a:pt x="2441" y="14986"/>
                </a:cubicBezTo>
                <a:cubicBezTo>
                  <a:pt x="2319" y="15089"/>
                  <a:pt x="2197" y="15192"/>
                  <a:pt x="1953" y="15192"/>
                </a:cubicBezTo>
                <a:cubicBezTo>
                  <a:pt x="1708" y="15192"/>
                  <a:pt x="1464" y="15192"/>
                  <a:pt x="1342" y="15192"/>
                </a:cubicBezTo>
                <a:cubicBezTo>
                  <a:pt x="1098" y="15192"/>
                  <a:pt x="1098" y="15192"/>
                  <a:pt x="1098" y="15192"/>
                </a:cubicBezTo>
                <a:cubicBezTo>
                  <a:pt x="1098" y="15089"/>
                  <a:pt x="1098" y="15089"/>
                  <a:pt x="1098" y="15089"/>
                </a:cubicBezTo>
                <a:cubicBezTo>
                  <a:pt x="976" y="15089"/>
                  <a:pt x="976" y="15089"/>
                  <a:pt x="976" y="15089"/>
                </a:cubicBezTo>
                <a:cubicBezTo>
                  <a:pt x="976" y="15089"/>
                  <a:pt x="976" y="15089"/>
                  <a:pt x="976" y="15089"/>
                </a:cubicBezTo>
                <a:cubicBezTo>
                  <a:pt x="854" y="15089"/>
                  <a:pt x="854" y="15089"/>
                  <a:pt x="732" y="14986"/>
                </a:cubicBezTo>
                <a:cubicBezTo>
                  <a:pt x="732" y="14986"/>
                  <a:pt x="732" y="14986"/>
                  <a:pt x="732" y="14986"/>
                </a:cubicBezTo>
                <a:cubicBezTo>
                  <a:pt x="732" y="14986"/>
                  <a:pt x="732" y="14986"/>
                  <a:pt x="732" y="14986"/>
                </a:cubicBezTo>
                <a:cubicBezTo>
                  <a:pt x="732" y="14986"/>
                  <a:pt x="610" y="14986"/>
                  <a:pt x="610" y="14882"/>
                </a:cubicBezTo>
                <a:close/>
                <a:moveTo>
                  <a:pt x="8054" y="1757"/>
                </a:moveTo>
                <a:cubicBezTo>
                  <a:pt x="8176" y="1654"/>
                  <a:pt x="8298" y="1654"/>
                  <a:pt x="8420" y="1550"/>
                </a:cubicBezTo>
                <a:cubicBezTo>
                  <a:pt x="8664" y="1550"/>
                  <a:pt x="8664" y="1550"/>
                  <a:pt x="8664" y="1550"/>
                </a:cubicBezTo>
                <a:cubicBezTo>
                  <a:pt x="8664" y="1550"/>
                  <a:pt x="8664" y="1550"/>
                  <a:pt x="8664" y="1550"/>
                </a:cubicBezTo>
                <a:cubicBezTo>
                  <a:pt x="8786" y="1550"/>
                  <a:pt x="8786" y="1550"/>
                  <a:pt x="8786" y="1550"/>
                </a:cubicBezTo>
                <a:cubicBezTo>
                  <a:pt x="8786" y="1447"/>
                  <a:pt x="8786" y="1447"/>
                  <a:pt x="8786" y="1447"/>
                </a:cubicBezTo>
                <a:cubicBezTo>
                  <a:pt x="8908" y="1447"/>
                  <a:pt x="8908" y="1447"/>
                  <a:pt x="8908" y="1447"/>
                </a:cubicBezTo>
                <a:cubicBezTo>
                  <a:pt x="8908" y="1447"/>
                  <a:pt x="8908" y="1447"/>
                  <a:pt x="8908" y="1447"/>
                </a:cubicBezTo>
                <a:cubicBezTo>
                  <a:pt x="9153" y="1447"/>
                  <a:pt x="9153" y="1447"/>
                  <a:pt x="9153" y="1447"/>
                </a:cubicBezTo>
                <a:cubicBezTo>
                  <a:pt x="9153" y="1447"/>
                  <a:pt x="9153" y="1447"/>
                  <a:pt x="9153" y="1447"/>
                </a:cubicBezTo>
                <a:cubicBezTo>
                  <a:pt x="9397" y="1447"/>
                  <a:pt x="9397" y="1447"/>
                  <a:pt x="9397" y="1447"/>
                </a:cubicBezTo>
                <a:cubicBezTo>
                  <a:pt x="9397" y="1344"/>
                  <a:pt x="9397" y="1344"/>
                  <a:pt x="9397" y="1344"/>
                </a:cubicBezTo>
                <a:cubicBezTo>
                  <a:pt x="9519" y="1344"/>
                  <a:pt x="9519" y="1344"/>
                  <a:pt x="9519" y="1344"/>
                </a:cubicBezTo>
                <a:cubicBezTo>
                  <a:pt x="9519" y="1344"/>
                  <a:pt x="9519" y="1344"/>
                  <a:pt x="9519" y="1344"/>
                </a:cubicBezTo>
                <a:cubicBezTo>
                  <a:pt x="10251" y="1344"/>
                  <a:pt x="10251" y="1344"/>
                  <a:pt x="10251" y="1344"/>
                </a:cubicBezTo>
                <a:cubicBezTo>
                  <a:pt x="10251" y="1240"/>
                  <a:pt x="10251" y="1240"/>
                  <a:pt x="10251" y="1240"/>
                </a:cubicBezTo>
                <a:cubicBezTo>
                  <a:pt x="10251" y="1240"/>
                  <a:pt x="10373" y="1240"/>
                  <a:pt x="10495" y="1240"/>
                </a:cubicBezTo>
                <a:cubicBezTo>
                  <a:pt x="10617" y="1240"/>
                  <a:pt x="10739" y="1240"/>
                  <a:pt x="10861" y="1240"/>
                </a:cubicBezTo>
                <a:cubicBezTo>
                  <a:pt x="10983" y="1240"/>
                  <a:pt x="11105" y="1240"/>
                  <a:pt x="11227" y="1344"/>
                </a:cubicBezTo>
                <a:cubicBezTo>
                  <a:pt x="11349" y="1344"/>
                  <a:pt x="11349" y="1344"/>
                  <a:pt x="11471" y="1344"/>
                </a:cubicBezTo>
                <a:cubicBezTo>
                  <a:pt x="11837" y="1344"/>
                  <a:pt x="11837" y="1344"/>
                  <a:pt x="11837" y="1344"/>
                </a:cubicBezTo>
                <a:cubicBezTo>
                  <a:pt x="11837" y="1344"/>
                  <a:pt x="11837" y="1344"/>
                  <a:pt x="11837" y="1344"/>
                </a:cubicBezTo>
                <a:cubicBezTo>
                  <a:pt x="12081" y="1344"/>
                  <a:pt x="12081" y="1344"/>
                  <a:pt x="12081" y="1344"/>
                </a:cubicBezTo>
                <a:cubicBezTo>
                  <a:pt x="12081" y="1344"/>
                  <a:pt x="12081" y="1344"/>
                  <a:pt x="12081" y="1344"/>
                </a:cubicBezTo>
                <a:cubicBezTo>
                  <a:pt x="12325" y="1344"/>
                  <a:pt x="12325" y="1344"/>
                  <a:pt x="12325" y="1344"/>
                </a:cubicBezTo>
                <a:cubicBezTo>
                  <a:pt x="12325" y="1447"/>
                  <a:pt x="12325" y="1447"/>
                  <a:pt x="12325" y="1447"/>
                </a:cubicBezTo>
                <a:cubicBezTo>
                  <a:pt x="12569" y="1447"/>
                  <a:pt x="12569" y="1447"/>
                  <a:pt x="12569" y="1447"/>
                </a:cubicBezTo>
                <a:cubicBezTo>
                  <a:pt x="12814" y="1550"/>
                  <a:pt x="12936" y="1550"/>
                  <a:pt x="13180" y="1654"/>
                </a:cubicBezTo>
                <a:cubicBezTo>
                  <a:pt x="13424" y="1654"/>
                  <a:pt x="13668" y="1757"/>
                  <a:pt x="13912" y="1860"/>
                </a:cubicBezTo>
                <a:cubicBezTo>
                  <a:pt x="13912" y="1757"/>
                  <a:pt x="13912" y="1757"/>
                  <a:pt x="13912" y="1757"/>
                </a:cubicBezTo>
                <a:cubicBezTo>
                  <a:pt x="13912" y="1757"/>
                  <a:pt x="14034" y="1757"/>
                  <a:pt x="14034" y="1757"/>
                </a:cubicBezTo>
                <a:cubicBezTo>
                  <a:pt x="14034" y="1654"/>
                  <a:pt x="14034" y="1654"/>
                  <a:pt x="14034" y="1654"/>
                </a:cubicBezTo>
                <a:cubicBezTo>
                  <a:pt x="14034" y="1654"/>
                  <a:pt x="14034" y="1654"/>
                  <a:pt x="14034" y="1654"/>
                </a:cubicBezTo>
                <a:cubicBezTo>
                  <a:pt x="14034" y="1654"/>
                  <a:pt x="14034" y="1654"/>
                  <a:pt x="14034" y="1654"/>
                </a:cubicBezTo>
                <a:cubicBezTo>
                  <a:pt x="14034" y="1550"/>
                  <a:pt x="14156" y="1550"/>
                  <a:pt x="14156" y="1550"/>
                </a:cubicBezTo>
                <a:cubicBezTo>
                  <a:pt x="14156" y="1447"/>
                  <a:pt x="14156" y="1447"/>
                  <a:pt x="14156" y="1447"/>
                </a:cubicBezTo>
                <a:cubicBezTo>
                  <a:pt x="14156" y="1447"/>
                  <a:pt x="14156" y="1447"/>
                  <a:pt x="14156" y="1447"/>
                </a:cubicBezTo>
                <a:cubicBezTo>
                  <a:pt x="14156" y="1344"/>
                  <a:pt x="14156" y="1344"/>
                  <a:pt x="14156" y="1344"/>
                </a:cubicBezTo>
                <a:cubicBezTo>
                  <a:pt x="14278" y="1344"/>
                  <a:pt x="14278" y="1344"/>
                  <a:pt x="14278" y="1344"/>
                </a:cubicBezTo>
                <a:cubicBezTo>
                  <a:pt x="14278" y="1240"/>
                  <a:pt x="14278" y="1240"/>
                  <a:pt x="14278" y="1240"/>
                </a:cubicBezTo>
                <a:cubicBezTo>
                  <a:pt x="14278" y="1240"/>
                  <a:pt x="14278" y="1240"/>
                  <a:pt x="14278" y="1240"/>
                </a:cubicBezTo>
                <a:cubicBezTo>
                  <a:pt x="14278" y="1240"/>
                  <a:pt x="14278" y="1137"/>
                  <a:pt x="14278" y="1137"/>
                </a:cubicBezTo>
                <a:cubicBezTo>
                  <a:pt x="14400" y="1137"/>
                  <a:pt x="14400" y="1137"/>
                  <a:pt x="14400" y="1137"/>
                </a:cubicBezTo>
                <a:cubicBezTo>
                  <a:pt x="14400" y="1033"/>
                  <a:pt x="14400" y="1033"/>
                  <a:pt x="14400" y="1033"/>
                </a:cubicBezTo>
                <a:cubicBezTo>
                  <a:pt x="14400" y="1033"/>
                  <a:pt x="14400" y="1033"/>
                  <a:pt x="14400" y="1033"/>
                </a:cubicBezTo>
                <a:cubicBezTo>
                  <a:pt x="14400" y="930"/>
                  <a:pt x="14400" y="930"/>
                  <a:pt x="14400" y="930"/>
                </a:cubicBezTo>
                <a:cubicBezTo>
                  <a:pt x="14522" y="930"/>
                  <a:pt x="14522" y="930"/>
                  <a:pt x="14522" y="930"/>
                </a:cubicBezTo>
                <a:cubicBezTo>
                  <a:pt x="14522" y="827"/>
                  <a:pt x="14522" y="827"/>
                  <a:pt x="14522" y="827"/>
                </a:cubicBezTo>
                <a:cubicBezTo>
                  <a:pt x="14522" y="827"/>
                  <a:pt x="14522" y="827"/>
                  <a:pt x="14522" y="827"/>
                </a:cubicBezTo>
                <a:cubicBezTo>
                  <a:pt x="14522" y="827"/>
                  <a:pt x="14644" y="827"/>
                  <a:pt x="14644" y="827"/>
                </a:cubicBezTo>
                <a:cubicBezTo>
                  <a:pt x="14644" y="723"/>
                  <a:pt x="14644" y="723"/>
                  <a:pt x="14644" y="723"/>
                </a:cubicBezTo>
                <a:cubicBezTo>
                  <a:pt x="14644" y="620"/>
                  <a:pt x="14644" y="620"/>
                  <a:pt x="14644" y="620"/>
                </a:cubicBezTo>
                <a:cubicBezTo>
                  <a:pt x="14644" y="620"/>
                  <a:pt x="14644" y="620"/>
                  <a:pt x="14644" y="620"/>
                </a:cubicBezTo>
                <a:cubicBezTo>
                  <a:pt x="14766" y="620"/>
                  <a:pt x="14766" y="620"/>
                  <a:pt x="14766" y="620"/>
                </a:cubicBezTo>
                <a:cubicBezTo>
                  <a:pt x="14766" y="517"/>
                  <a:pt x="14766" y="517"/>
                  <a:pt x="14766" y="517"/>
                </a:cubicBezTo>
                <a:cubicBezTo>
                  <a:pt x="14766" y="517"/>
                  <a:pt x="14766" y="517"/>
                  <a:pt x="14766" y="517"/>
                </a:cubicBezTo>
                <a:cubicBezTo>
                  <a:pt x="14766" y="413"/>
                  <a:pt x="14766" y="413"/>
                  <a:pt x="14766" y="413"/>
                </a:cubicBezTo>
                <a:cubicBezTo>
                  <a:pt x="14888" y="310"/>
                  <a:pt x="14888" y="310"/>
                  <a:pt x="14888" y="207"/>
                </a:cubicBezTo>
                <a:cubicBezTo>
                  <a:pt x="15010" y="207"/>
                  <a:pt x="15010" y="103"/>
                  <a:pt x="15132" y="0"/>
                </a:cubicBezTo>
                <a:cubicBezTo>
                  <a:pt x="15132" y="0"/>
                  <a:pt x="15132" y="0"/>
                  <a:pt x="15132" y="0"/>
                </a:cubicBezTo>
                <a:cubicBezTo>
                  <a:pt x="15132" y="0"/>
                  <a:pt x="15132" y="0"/>
                  <a:pt x="15132" y="0"/>
                </a:cubicBezTo>
                <a:cubicBezTo>
                  <a:pt x="15254" y="0"/>
                  <a:pt x="15254" y="0"/>
                  <a:pt x="15254" y="0"/>
                </a:cubicBezTo>
                <a:cubicBezTo>
                  <a:pt x="15376" y="103"/>
                  <a:pt x="15376" y="103"/>
                  <a:pt x="15376" y="103"/>
                </a:cubicBezTo>
                <a:cubicBezTo>
                  <a:pt x="15376" y="103"/>
                  <a:pt x="15376" y="207"/>
                  <a:pt x="15376" y="310"/>
                </a:cubicBezTo>
                <a:cubicBezTo>
                  <a:pt x="15376" y="310"/>
                  <a:pt x="15254" y="413"/>
                  <a:pt x="15254" y="517"/>
                </a:cubicBezTo>
                <a:cubicBezTo>
                  <a:pt x="15254" y="620"/>
                  <a:pt x="15132" y="723"/>
                  <a:pt x="15132" y="723"/>
                </a:cubicBezTo>
                <a:cubicBezTo>
                  <a:pt x="15010" y="827"/>
                  <a:pt x="15010" y="827"/>
                  <a:pt x="15010" y="827"/>
                </a:cubicBezTo>
                <a:cubicBezTo>
                  <a:pt x="15010" y="827"/>
                  <a:pt x="15010" y="827"/>
                  <a:pt x="15010" y="827"/>
                </a:cubicBezTo>
                <a:cubicBezTo>
                  <a:pt x="15010" y="827"/>
                  <a:pt x="15010" y="827"/>
                  <a:pt x="15010" y="827"/>
                </a:cubicBezTo>
                <a:cubicBezTo>
                  <a:pt x="15010" y="930"/>
                  <a:pt x="15010" y="930"/>
                  <a:pt x="15010" y="930"/>
                </a:cubicBezTo>
                <a:cubicBezTo>
                  <a:pt x="15010" y="930"/>
                  <a:pt x="15010" y="930"/>
                  <a:pt x="15010" y="930"/>
                </a:cubicBezTo>
                <a:cubicBezTo>
                  <a:pt x="15010" y="1033"/>
                  <a:pt x="15010" y="1033"/>
                  <a:pt x="15010" y="1033"/>
                </a:cubicBezTo>
                <a:cubicBezTo>
                  <a:pt x="14888" y="1033"/>
                  <a:pt x="14888" y="1033"/>
                  <a:pt x="14888" y="1033"/>
                </a:cubicBezTo>
                <a:cubicBezTo>
                  <a:pt x="14888" y="1137"/>
                  <a:pt x="14888" y="1137"/>
                  <a:pt x="14888" y="1137"/>
                </a:cubicBezTo>
                <a:cubicBezTo>
                  <a:pt x="14766" y="1137"/>
                  <a:pt x="14766" y="1137"/>
                  <a:pt x="14766" y="1137"/>
                </a:cubicBezTo>
                <a:cubicBezTo>
                  <a:pt x="14766" y="1240"/>
                  <a:pt x="14766" y="1240"/>
                  <a:pt x="14766" y="1240"/>
                </a:cubicBezTo>
                <a:cubicBezTo>
                  <a:pt x="14766" y="1240"/>
                  <a:pt x="14766" y="1344"/>
                  <a:pt x="14766" y="1344"/>
                </a:cubicBezTo>
                <a:cubicBezTo>
                  <a:pt x="14644" y="1344"/>
                  <a:pt x="14644" y="1344"/>
                  <a:pt x="14644" y="1344"/>
                </a:cubicBezTo>
                <a:cubicBezTo>
                  <a:pt x="14644" y="1447"/>
                  <a:pt x="14644" y="1447"/>
                  <a:pt x="14644" y="1447"/>
                </a:cubicBezTo>
                <a:cubicBezTo>
                  <a:pt x="14522" y="1447"/>
                  <a:pt x="14522" y="1447"/>
                  <a:pt x="14522" y="1447"/>
                </a:cubicBezTo>
                <a:cubicBezTo>
                  <a:pt x="14522" y="1550"/>
                  <a:pt x="14522" y="1654"/>
                  <a:pt x="14522" y="1654"/>
                </a:cubicBezTo>
                <a:cubicBezTo>
                  <a:pt x="14522" y="1757"/>
                  <a:pt x="14400" y="1757"/>
                  <a:pt x="14400" y="1757"/>
                </a:cubicBezTo>
                <a:cubicBezTo>
                  <a:pt x="14400" y="1860"/>
                  <a:pt x="14278" y="1964"/>
                  <a:pt x="14278" y="2067"/>
                </a:cubicBezTo>
                <a:cubicBezTo>
                  <a:pt x="14400" y="2067"/>
                  <a:pt x="14522" y="2067"/>
                  <a:pt x="14522" y="2067"/>
                </a:cubicBezTo>
                <a:cubicBezTo>
                  <a:pt x="14522" y="2067"/>
                  <a:pt x="14644" y="2170"/>
                  <a:pt x="14644" y="2170"/>
                </a:cubicBezTo>
                <a:cubicBezTo>
                  <a:pt x="14766" y="2170"/>
                  <a:pt x="14766" y="2170"/>
                  <a:pt x="14766" y="2170"/>
                </a:cubicBezTo>
                <a:cubicBezTo>
                  <a:pt x="14766" y="2170"/>
                  <a:pt x="14766" y="2170"/>
                  <a:pt x="14766" y="2274"/>
                </a:cubicBezTo>
                <a:cubicBezTo>
                  <a:pt x="14888" y="2274"/>
                  <a:pt x="14888" y="2274"/>
                  <a:pt x="14888" y="2274"/>
                </a:cubicBezTo>
                <a:cubicBezTo>
                  <a:pt x="14888" y="2274"/>
                  <a:pt x="14888" y="2274"/>
                  <a:pt x="14888" y="2274"/>
                </a:cubicBezTo>
                <a:cubicBezTo>
                  <a:pt x="15010" y="2274"/>
                  <a:pt x="15010" y="2274"/>
                  <a:pt x="15010" y="2274"/>
                </a:cubicBezTo>
                <a:cubicBezTo>
                  <a:pt x="15010" y="2377"/>
                  <a:pt x="15010" y="2377"/>
                  <a:pt x="15132" y="2377"/>
                </a:cubicBezTo>
                <a:cubicBezTo>
                  <a:pt x="15132" y="2377"/>
                  <a:pt x="15132" y="2377"/>
                  <a:pt x="15132" y="2377"/>
                </a:cubicBezTo>
                <a:cubicBezTo>
                  <a:pt x="15132" y="2480"/>
                  <a:pt x="15254" y="2480"/>
                  <a:pt x="15254" y="2480"/>
                </a:cubicBezTo>
                <a:cubicBezTo>
                  <a:pt x="15254" y="2480"/>
                  <a:pt x="15254" y="2480"/>
                  <a:pt x="15254" y="2480"/>
                </a:cubicBezTo>
                <a:cubicBezTo>
                  <a:pt x="15376" y="2480"/>
                  <a:pt x="15376" y="2480"/>
                  <a:pt x="15376" y="2480"/>
                </a:cubicBezTo>
                <a:cubicBezTo>
                  <a:pt x="15376" y="2584"/>
                  <a:pt x="15376" y="2584"/>
                  <a:pt x="15376" y="2584"/>
                </a:cubicBezTo>
                <a:cubicBezTo>
                  <a:pt x="15376" y="2584"/>
                  <a:pt x="15376" y="2584"/>
                  <a:pt x="15376" y="2584"/>
                </a:cubicBezTo>
                <a:cubicBezTo>
                  <a:pt x="15498" y="2584"/>
                  <a:pt x="15498" y="2584"/>
                  <a:pt x="15498" y="2584"/>
                </a:cubicBezTo>
                <a:cubicBezTo>
                  <a:pt x="15498" y="2687"/>
                  <a:pt x="15498" y="2687"/>
                  <a:pt x="15620" y="2687"/>
                </a:cubicBezTo>
                <a:cubicBezTo>
                  <a:pt x="15620" y="2790"/>
                  <a:pt x="15620" y="2790"/>
                  <a:pt x="15620" y="2790"/>
                </a:cubicBezTo>
                <a:cubicBezTo>
                  <a:pt x="15742" y="2790"/>
                  <a:pt x="15742" y="2790"/>
                  <a:pt x="15742" y="2790"/>
                </a:cubicBezTo>
                <a:cubicBezTo>
                  <a:pt x="15742" y="2894"/>
                  <a:pt x="15742" y="2894"/>
                  <a:pt x="15742" y="2894"/>
                </a:cubicBezTo>
                <a:cubicBezTo>
                  <a:pt x="15864" y="2894"/>
                  <a:pt x="15864" y="2997"/>
                  <a:pt x="15986" y="2997"/>
                </a:cubicBezTo>
                <a:cubicBezTo>
                  <a:pt x="15986" y="3100"/>
                  <a:pt x="16108" y="3100"/>
                  <a:pt x="16108" y="3100"/>
                </a:cubicBezTo>
                <a:cubicBezTo>
                  <a:pt x="16108" y="3204"/>
                  <a:pt x="16108" y="3204"/>
                  <a:pt x="16108" y="3204"/>
                </a:cubicBezTo>
                <a:cubicBezTo>
                  <a:pt x="16353" y="3307"/>
                  <a:pt x="16353" y="3307"/>
                  <a:pt x="16353" y="3307"/>
                </a:cubicBezTo>
                <a:cubicBezTo>
                  <a:pt x="16353" y="3411"/>
                  <a:pt x="16353" y="3411"/>
                  <a:pt x="16353" y="3411"/>
                </a:cubicBezTo>
                <a:cubicBezTo>
                  <a:pt x="16353" y="3411"/>
                  <a:pt x="16475" y="3411"/>
                  <a:pt x="16475" y="3514"/>
                </a:cubicBezTo>
                <a:cubicBezTo>
                  <a:pt x="16475" y="3514"/>
                  <a:pt x="16597" y="3514"/>
                  <a:pt x="16597" y="3514"/>
                </a:cubicBezTo>
                <a:cubicBezTo>
                  <a:pt x="16597" y="3617"/>
                  <a:pt x="16597" y="3617"/>
                  <a:pt x="16597" y="3617"/>
                </a:cubicBezTo>
                <a:cubicBezTo>
                  <a:pt x="16719" y="3721"/>
                  <a:pt x="16719" y="3721"/>
                  <a:pt x="16719" y="3721"/>
                </a:cubicBezTo>
                <a:cubicBezTo>
                  <a:pt x="16719" y="3721"/>
                  <a:pt x="16719" y="3721"/>
                  <a:pt x="16719" y="3721"/>
                </a:cubicBezTo>
                <a:cubicBezTo>
                  <a:pt x="16719" y="3824"/>
                  <a:pt x="16719" y="3824"/>
                  <a:pt x="16841" y="3824"/>
                </a:cubicBezTo>
                <a:cubicBezTo>
                  <a:pt x="16841" y="3824"/>
                  <a:pt x="16841" y="3824"/>
                  <a:pt x="16841" y="3824"/>
                </a:cubicBezTo>
                <a:cubicBezTo>
                  <a:pt x="16841" y="3927"/>
                  <a:pt x="16841" y="3927"/>
                  <a:pt x="16841" y="3927"/>
                </a:cubicBezTo>
                <a:cubicBezTo>
                  <a:pt x="16841" y="3927"/>
                  <a:pt x="16841" y="3927"/>
                  <a:pt x="16963" y="3927"/>
                </a:cubicBezTo>
                <a:cubicBezTo>
                  <a:pt x="16963" y="4134"/>
                  <a:pt x="16963" y="4134"/>
                  <a:pt x="16963" y="4134"/>
                </a:cubicBezTo>
                <a:cubicBezTo>
                  <a:pt x="16963" y="4134"/>
                  <a:pt x="16963" y="4134"/>
                  <a:pt x="16963" y="4134"/>
                </a:cubicBezTo>
                <a:cubicBezTo>
                  <a:pt x="16963" y="4134"/>
                  <a:pt x="16963" y="4134"/>
                  <a:pt x="17085" y="4134"/>
                </a:cubicBezTo>
                <a:cubicBezTo>
                  <a:pt x="17085" y="4237"/>
                  <a:pt x="17085" y="4237"/>
                  <a:pt x="17085" y="4237"/>
                </a:cubicBezTo>
                <a:cubicBezTo>
                  <a:pt x="17085" y="4237"/>
                  <a:pt x="17207" y="4341"/>
                  <a:pt x="17207" y="4341"/>
                </a:cubicBezTo>
                <a:cubicBezTo>
                  <a:pt x="17207" y="4444"/>
                  <a:pt x="17207" y="4444"/>
                  <a:pt x="17207" y="4444"/>
                </a:cubicBezTo>
                <a:cubicBezTo>
                  <a:pt x="17207" y="4444"/>
                  <a:pt x="17207" y="4444"/>
                  <a:pt x="17329" y="4547"/>
                </a:cubicBezTo>
                <a:cubicBezTo>
                  <a:pt x="17329" y="4651"/>
                  <a:pt x="17329" y="4651"/>
                  <a:pt x="17329" y="4651"/>
                </a:cubicBezTo>
                <a:cubicBezTo>
                  <a:pt x="17329" y="4651"/>
                  <a:pt x="17329" y="4651"/>
                  <a:pt x="17329" y="4651"/>
                </a:cubicBezTo>
                <a:cubicBezTo>
                  <a:pt x="17329" y="4651"/>
                  <a:pt x="17329" y="4651"/>
                  <a:pt x="17329" y="4651"/>
                </a:cubicBezTo>
                <a:cubicBezTo>
                  <a:pt x="17329" y="4754"/>
                  <a:pt x="17329" y="4754"/>
                  <a:pt x="17329" y="4754"/>
                </a:cubicBezTo>
                <a:cubicBezTo>
                  <a:pt x="17451" y="4754"/>
                  <a:pt x="17451" y="4754"/>
                  <a:pt x="17451" y="4754"/>
                </a:cubicBezTo>
                <a:cubicBezTo>
                  <a:pt x="17451" y="4857"/>
                  <a:pt x="17451" y="4857"/>
                  <a:pt x="17451" y="4857"/>
                </a:cubicBezTo>
                <a:cubicBezTo>
                  <a:pt x="17451" y="4857"/>
                  <a:pt x="17451" y="4857"/>
                  <a:pt x="17451" y="4857"/>
                </a:cubicBezTo>
                <a:cubicBezTo>
                  <a:pt x="17451" y="4857"/>
                  <a:pt x="17451" y="4857"/>
                  <a:pt x="17451" y="4857"/>
                </a:cubicBezTo>
                <a:cubicBezTo>
                  <a:pt x="17451" y="4961"/>
                  <a:pt x="17573" y="4961"/>
                  <a:pt x="17573" y="4961"/>
                </a:cubicBezTo>
                <a:cubicBezTo>
                  <a:pt x="17573" y="5064"/>
                  <a:pt x="17573" y="5064"/>
                  <a:pt x="17573" y="5064"/>
                </a:cubicBezTo>
                <a:cubicBezTo>
                  <a:pt x="17573" y="5064"/>
                  <a:pt x="17573" y="5064"/>
                  <a:pt x="17573" y="5064"/>
                </a:cubicBezTo>
                <a:cubicBezTo>
                  <a:pt x="17573" y="5271"/>
                  <a:pt x="17573" y="5271"/>
                  <a:pt x="17573" y="5271"/>
                </a:cubicBezTo>
                <a:cubicBezTo>
                  <a:pt x="17573" y="5271"/>
                  <a:pt x="17573" y="5271"/>
                  <a:pt x="17573" y="5271"/>
                </a:cubicBezTo>
                <a:cubicBezTo>
                  <a:pt x="17573" y="5374"/>
                  <a:pt x="17573" y="5374"/>
                  <a:pt x="17573" y="5374"/>
                </a:cubicBezTo>
                <a:cubicBezTo>
                  <a:pt x="17695" y="5374"/>
                  <a:pt x="17695" y="5374"/>
                  <a:pt x="17695" y="5374"/>
                </a:cubicBezTo>
                <a:cubicBezTo>
                  <a:pt x="17695" y="5374"/>
                  <a:pt x="17695" y="5374"/>
                  <a:pt x="17695" y="5478"/>
                </a:cubicBezTo>
                <a:cubicBezTo>
                  <a:pt x="17695" y="5478"/>
                  <a:pt x="17695" y="5581"/>
                  <a:pt x="17695" y="5581"/>
                </a:cubicBezTo>
                <a:cubicBezTo>
                  <a:pt x="17695" y="5581"/>
                  <a:pt x="17695" y="5581"/>
                  <a:pt x="17695" y="5581"/>
                </a:cubicBezTo>
                <a:cubicBezTo>
                  <a:pt x="17695" y="5788"/>
                  <a:pt x="17695" y="5788"/>
                  <a:pt x="17695" y="5788"/>
                </a:cubicBezTo>
                <a:cubicBezTo>
                  <a:pt x="17817" y="5788"/>
                  <a:pt x="17817" y="5891"/>
                  <a:pt x="17817" y="5994"/>
                </a:cubicBezTo>
                <a:cubicBezTo>
                  <a:pt x="17817" y="6098"/>
                  <a:pt x="17817" y="6098"/>
                  <a:pt x="17817" y="6201"/>
                </a:cubicBezTo>
                <a:cubicBezTo>
                  <a:pt x="17817" y="6304"/>
                  <a:pt x="17939" y="6408"/>
                  <a:pt x="17939" y="6511"/>
                </a:cubicBezTo>
                <a:cubicBezTo>
                  <a:pt x="17939" y="6614"/>
                  <a:pt x="17939" y="6614"/>
                  <a:pt x="17939" y="6718"/>
                </a:cubicBezTo>
                <a:cubicBezTo>
                  <a:pt x="17817" y="6718"/>
                  <a:pt x="17817" y="6718"/>
                  <a:pt x="17695" y="6718"/>
                </a:cubicBezTo>
                <a:cubicBezTo>
                  <a:pt x="17573" y="6718"/>
                  <a:pt x="17573" y="6718"/>
                  <a:pt x="17451" y="6718"/>
                </a:cubicBezTo>
                <a:cubicBezTo>
                  <a:pt x="17329" y="6718"/>
                  <a:pt x="17207" y="6718"/>
                  <a:pt x="17085" y="6718"/>
                </a:cubicBezTo>
                <a:cubicBezTo>
                  <a:pt x="17085" y="6718"/>
                  <a:pt x="16963" y="6718"/>
                  <a:pt x="16963" y="6718"/>
                </a:cubicBezTo>
                <a:cubicBezTo>
                  <a:pt x="14278" y="6718"/>
                  <a:pt x="14278" y="6718"/>
                  <a:pt x="14278" y="6718"/>
                </a:cubicBezTo>
                <a:cubicBezTo>
                  <a:pt x="3783" y="6718"/>
                  <a:pt x="3783" y="6718"/>
                  <a:pt x="3783" y="6718"/>
                </a:cubicBezTo>
                <a:cubicBezTo>
                  <a:pt x="3783" y="6614"/>
                  <a:pt x="3783" y="6614"/>
                  <a:pt x="3783" y="6614"/>
                </a:cubicBezTo>
                <a:cubicBezTo>
                  <a:pt x="3783" y="6511"/>
                  <a:pt x="3783" y="6511"/>
                  <a:pt x="3783" y="6408"/>
                </a:cubicBezTo>
                <a:cubicBezTo>
                  <a:pt x="3783" y="6304"/>
                  <a:pt x="3783" y="6201"/>
                  <a:pt x="3783" y="6098"/>
                </a:cubicBezTo>
                <a:cubicBezTo>
                  <a:pt x="3783" y="6098"/>
                  <a:pt x="3783" y="6098"/>
                  <a:pt x="3783" y="6098"/>
                </a:cubicBezTo>
                <a:cubicBezTo>
                  <a:pt x="3783" y="5891"/>
                  <a:pt x="3783" y="5891"/>
                  <a:pt x="3783" y="5891"/>
                </a:cubicBezTo>
                <a:cubicBezTo>
                  <a:pt x="3905" y="5891"/>
                  <a:pt x="3905" y="5891"/>
                  <a:pt x="3905" y="5891"/>
                </a:cubicBezTo>
                <a:cubicBezTo>
                  <a:pt x="3905" y="5891"/>
                  <a:pt x="3905" y="5788"/>
                  <a:pt x="3905" y="5684"/>
                </a:cubicBezTo>
                <a:cubicBezTo>
                  <a:pt x="3905" y="5684"/>
                  <a:pt x="3905" y="5581"/>
                  <a:pt x="3905" y="5581"/>
                </a:cubicBezTo>
                <a:cubicBezTo>
                  <a:pt x="3905" y="5581"/>
                  <a:pt x="3905" y="5581"/>
                  <a:pt x="3905" y="5581"/>
                </a:cubicBezTo>
                <a:cubicBezTo>
                  <a:pt x="3905" y="5374"/>
                  <a:pt x="3905" y="5374"/>
                  <a:pt x="3905" y="5374"/>
                </a:cubicBezTo>
                <a:cubicBezTo>
                  <a:pt x="4027" y="5374"/>
                  <a:pt x="4027" y="5374"/>
                  <a:pt x="4027" y="5374"/>
                </a:cubicBezTo>
                <a:cubicBezTo>
                  <a:pt x="4027" y="5374"/>
                  <a:pt x="4027" y="5374"/>
                  <a:pt x="4027" y="5374"/>
                </a:cubicBezTo>
                <a:cubicBezTo>
                  <a:pt x="4027" y="5374"/>
                  <a:pt x="4027" y="5374"/>
                  <a:pt x="4027" y="5374"/>
                </a:cubicBezTo>
                <a:cubicBezTo>
                  <a:pt x="4027" y="5271"/>
                  <a:pt x="4027" y="5271"/>
                  <a:pt x="4027" y="5271"/>
                </a:cubicBezTo>
                <a:cubicBezTo>
                  <a:pt x="4027" y="5271"/>
                  <a:pt x="4027" y="5271"/>
                  <a:pt x="4027" y="5271"/>
                </a:cubicBezTo>
                <a:cubicBezTo>
                  <a:pt x="4027" y="5064"/>
                  <a:pt x="4027" y="5064"/>
                  <a:pt x="4027" y="5064"/>
                </a:cubicBezTo>
                <a:cubicBezTo>
                  <a:pt x="4149" y="5064"/>
                  <a:pt x="4149" y="5064"/>
                  <a:pt x="4149" y="5064"/>
                </a:cubicBezTo>
                <a:cubicBezTo>
                  <a:pt x="4149" y="5064"/>
                  <a:pt x="4149" y="4961"/>
                  <a:pt x="4149" y="4961"/>
                </a:cubicBezTo>
                <a:cubicBezTo>
                  <a:pt x="4149" y="4961"/>
                  <a:pt x="4149" y="4961"/>
                  <a:pt x="4149" y="4961"/>
                </a:cubicBezTo>
                <a:cubicBezTo>
                  <a:pt x="4149" y="4857"/>
                  <a:pt x="4149" y="4857"/>
                  <a:pt x="4149" y="4857"/>
                </a:cubicBezTo>
                <a:cubicBezTo>
                  <a:pt x="4271" y="4857"/>
                  <a:pt x="4271" y="4857"/>
                  <a:pt x="4271" y="4857"/>
                </a:cubicBezTo>
                <a:cubicBezTo>
                  <a:pt x="4271" y="4754"/>
                  <a:pt x="4271" y="4754"/>
                  <a:pt x="4271" y="4754"/>
                </a:cubicBezTo>
                <a:cubicBezTo>
                  <a:pt x="4271" y="4754"/>
                  <a:pt x="4271" y="4754"/>
                  <a:pt x="4271" y="4754"/>
                </a:cubicBezTo>
                <a:cubicBezTo>
                  <a:pt x="4271" y="4651"/>
                  <a:pt x="4271" y="4651"/>
                  <a:pt x="4271" y="4651"/>
                </a:cubicBezTo>
                <a:cubicBezTo>
                  <a:pt x="4271" y="4651"/>
                  <a:pt x="4271" y="4651"/>
                  <a:pt x="4271" y="4651"/>
                </a:cubicBezTo>
                <a:cubicBezTo>
                  <a:pt x="4393" y="4651"/>
                  <a:pt x="4393" y="4547"/>
                  <a:pt x="4393" y="4547"/>
                </a:cubicBezTo>
                <a:cubicBezTo>
                  <a:pt x="4393" y="4547"/>
                  <a:pt x="4393" y="4444"/>
                  <a:pt x="4393" y="4444"/>
                </a:cubicBezTo>
                <a:cubicBezTo>
                  <a:pt x="4393" y="4444"/>
                  <a:pt x="4393" y="4444"/>
                  <a:pt x="4393" y="4444"/>
                </a:cubicBezTo>
                <a:cubicBezTo>
                  <a:pt x="4393" y="4341"/>
                  <a:pt x="4393" y="4341"/>
                  <a:pt x="4393" y="4341"/>
                </a:cubicBezTo>
                <a:cubicBezTo>
                  <a:pt x="4515" y="4341"/>
                  <a:pt x="4515" y="4341"/>
                  <a:pt x="4515" y="4341"/>
                </a:cubicBezTo>
                <a:cubicBezTo>
                  <a:pt x="4515" y="4341"/>
                  <a:pt x="4515" y="4341"/>
                  <a:pt x="4515" y="4341"/>
                </a:cubicBezTo>
                <a:cubicBezTo>
                  <a:pt x="4515" y="4237"/>
                  <a:pt x="4515" y="4237"/>
                  <a:pt x="4515" y="4237"/>
                </a:cubicBezTo>
                <a:cubicBezTo>
                  <a:pt x="4637" y="4237"/>
                  <a:pt x="4637" y="4237"/>
                  <a:pt x="4637" y="4237"/>
                </a:cubicBezTo>
                <a:cubicBezTo>
                  <a:pt x="4637" y="4134"/>
                  <a:pt x="4637" y="4134"/>
                  <a:pt x="4637" y="4134"/>
                </a:cubicBezTo>
                <a:cubicBezTo>
                  <a:pt x="4637" y="4134"/>
                  <a:pt x="4637" y="4031"/>
                  <a:pt x="4637" y="4031"/>
                </a:cubicBezTo>
                <a:cubicBezTo>
                  <a:pt x="4637" y="4031"/>
                  <a:pt x="4637" y="4031"/>
                  <a:pt x="4759" y="4031"/>
                </a:cubicBezTo>
                <a:cubicBezTo>
                  <a:pt x="4759" y="4031"/>
                  <a:pt x="4759" y="4031"/>
                  <a:pt x="4759" y="4031"/>
                </a:cubicBezTo>
                <a:cubicBezTo>
                  <a:pt x="4759" y="3927"/>
                  <a:pt x="4759" y="3927"/>
                  <a:pt x="4759" y="3927"/>
                </a:cubicBezTo>
                <a:cubicBezTo>
                  <a:pt x="4759" y="3927"/>
                  <a:pt x="4759" y="3927"/>
                  <a:pt x="4759" y="3927"/>
                </a:cubicBezTo>
                <a:cubicBezTo>
                  <a:pt x="4881" y="3927"/>
                  <a:pt x="4881" y="3927"/>
                  <a:pt x="4881" y="3824"/>
                </a:cubicBezTo>
                <a:cubicBezTo>
                  <a:pt x="4881" y="3824"/>
                  <a:pt x="4881" y="3824"/>
                  <a:pt x="4881" y="3824"/>
                </a:cubicBezTo>
                <a:cubicBezTo>
                  <a:pt x="4881" y="3824"/>
                  <a:pt x="4881" y="3721"/>
                  <a:pt x="5003" y="3721"/>
                </a:cubicBezTo>
                <a:cubicBezTo>
                  <a:pt x="5003" y="3721"/>
                  <a:pt x="5003" y="3721"/>
                  <a:pt x="5003" y="3721"/>
                </a:cubicBezTo>
                <a:cubicBezTo>
                  <a:pt x="5125" y="3617"/>
                  <a:pt x="5125" y="3617"/>
                  <a:pt x="5125" y="3617"/>
                </a:cubicBezTo>
                <a:cubicBezTo>
                  <a:pt x="5125" y="3514"/>
                  <a:pt x="5125" y="3514"/>
                  <a:pt x="5125" y="3514"/>
                </a:cubicBezTo>
                <a:cubicBezTo>
                  <a:pt x="5125" y="3514"/>
                  <a:pt x="5125" y="3514"/>
                  <a:pt x="5125" y="3514"/>
                </a:cubicBezTo>
                <a:cubicBezTo>
                  <a:pt x="5125" y="3514"/>
                  <a:pt x="5247" y="3514"/>
                  <a:pt x="5247" y="3411"/>
                </a:cubicBezTo>
                <a:cubicBezTo>
                  <a:pt x="5247" y="3411"/>
                  <a:pt x="5247" y="3411"/>
                  <a:pt x="5247" y="3411"/>
                </a:cubicBezTo>
                <a:cubicBezTo>
                  <a:pt x="5247" y="3307"/>
                  <a:pt x="5369" y="3307"/>
                  <a:pt x="5369" y="3204"/>
                </a:cubicBezTo>
                <a:cubicBezTo>
                  <a:pt x="5492" y="3204"/>
                  <a:pt x="5492" y="3204"/>
                  <a:pt x="5614" y="3100"/>
                </a:cubicBezTo>
                <a:cubicBezTo>
                  <a:pt x="5736" y="2997"/>
                  <a:pt x="5858" y="2894"/>
                  <a:pt x="5980" y="2790"/>
                </a:cubicBezTo>
                <a:cubicBezTo>
                  <a:pt x="6102" y="2790"/>
                  <a:pt x="6102" y="2790"/>
                  <a:pt x="6102" y="2790"/>
                </a:cubicBezTo>
                <a:cubicBezTo>
                  <a:pt x="6102" y="2790"/>
                  <a:pt x="6102" y="2687"/>
                  <a:pt x="6224" y="2584"/>
                </a:cubicBezTo>
                <a:cubicBezTo>
                  <a:pt x="6224" y="2584"/>
                  <a:pt x="6224" y="2584"/>
                  <a:pt x="6224" y="2584"/>
                </a:cubicBezTo>
                <a:cubicBezTo>
                  <a:pt x="6224" y="2584"/>
                  <a:pt x="6346" y="2584"/>
                  <a:pt x="6346" y="2480"/>
                </a:cubicBezTo>
                <a:cubicBezTo>
                  <a:pt x="6468" y="2480"/>
                  <a:pt x="6468" y="2480"/>
                  <a:pt x="6468" y="2480"/>
                </a:cubicBezTo>
                <a:cubicBezTo>
                  <a:pt x="6468" y="2480"/>
                  <a:pt x="6468" y="2480"/>
                  <a:pt x="6468" y="2377"/>
                </a:cubicBezTo>
                <a:cubicBezTo>
                  <a:pt x="6590" y="2377"/>
                  <a:pt x="6590" y="2377"/>
                  <a:pt x="6590" y="2377"/>
                </a:cubicBezTo>
                <a:cubicBezTo>
                  <a:pt x="6590" y="2377"/>
                  <a:pt x="6590" y="2377"/>
                  <a:pt x="6590" y="2377"/>
                </a:cubicBezTo>
                <a:cubicBezTo>
                  <a:pt x="6590" y="2377"/>
                  <a:pt x="6590" y="2377"/>
                  <a:pt x="6590" y="2377"/>
                </a:cubicBezTo>
                <a:cubicBezTo>
                  <a:pt x="6712" y="2377"/>
                  <a:pt x="6712" y="2377"/>
                  <a:pt x="6712" y="2377"/>
                </a:cubicBezTo>
                <a:cubicBezTo>
                  <a:pt x="6712" y="2377"/>
                  <a:pt x="6712" y="2274"/>
                  <a:pt x="6834" y="2274"/>
                </a:cubicBezTo>
                <a:cubicBezTo>
                  <a:pt x="6834" y="2170"/>
                  <a:pt x="6956" y="2170"/>
                  <a:pt x="6956" y="2170"/>
                </a:cubicBezTo>
                <a:cubicBezTo>
                  <a:pt x="6956" y="2170"/>
                  <a:pt x="6956" y="2170"/>
                  <a:pt x="6956" y="2170"/>
                </a:cubicBezTo>
                <a:cubicBezTo>
                  <a:pt x="7078" y="2170"/>
                  <a:pt x="7078" y="2067"/>
                  <a:pt x="7200" y="2067"/>
                </a:cubicBezTo>
                <a:cubicBezTo>
                  <a:pt x="7200" y="2067"/>
                  <a:pt x="7200" y="2067"/>
                  <a:pt x="7322" y="2067"/>
                </a:cubicBezTo>
                <a:cubicBezTo>
                  <a:pt x="7322" y="1964"/>
                  <a:pt x="7322" y="1860"/>
                  <a:pt x="7322" y="1860"/>
                </a:cubicBezTo>
                <a:cubicBezTo>
                  <a:pt x="7200" y="1860"/>
                  <a:pt x="7200" y="1757"/>
                  <a:pt x="7200" y="1757"/>
                </a:cubicBezTo>
                <a:cubicBezTo>
                  <a:pt x="7200" y="1654"/>
                  <a:pt x="7200" y="1654"/>
                  <a:pt x="7200" y="1654"/>
                </a:cubicBezTo>
                <a:cubicBezTo>
                  <a:pt x="7078" y="1654"/>
                  <a:pt x="7078" y="1654"/>
                  <a:pt x="7078" y="1654"/>
                </a:cubicBezTo>
                <a:cubicBezTo>
                  <a:pt x="7078" y="1654"/>
                  <a:pt x="7078" y="1550"/>
                  <a:pt x="7078" y="1447"/>
                </a:cubicBezTo>
                <a:cubicBezTo>
                  <a:pt x="6956" y="1447"/>
                  <a:pt x="6956" y="1447"/>
                  <a:pt x="6956" y="1447"/>
                </a:cubicBezTo>
                <a:cubicBezTo>
                  <a:pt x="6956" y="1344"/>
                  <a:pt x="6956" y="1344"/>
                  <a:pt x="6956" y="1344"/>
                </a:cubicBezTo>
                <a:cubicBezTo>
                  <a:pt x="6956" y="1344"/>
                  <a:pt x="6956" y="1344"/>
                  <a:pt x="6956" y="1344"/>
                </a:cubicBezTo>
                <a:cubicBezTo>
                  <a:pt x="6956" y="1344"/>
                  <a:pt x="6956" y="1344"/>
                  <a:pt x="6956" y="1344"/>
                </a:cubicBezTo>
                <a:cubicBezTo>
                  <a:pt x="6956" y="1240"/>
                  <a:pt x="6956" y="1240"/>
                  <a:pt x="6956" y="1240"/>
                </a:cubicBezTo>
                <a:cubicBezTo>
                  <a:pt x="6834" y="1240"/>
                  <a:pt x="6834" y="1240"/>
                  <a:pt x="6834" y="1240"/>
                </a:cubicBezTo>
                <a:cubicBezTo>
                  <a:pt x="6834" y="1137"/>
                  <a:pt x="6834" y="1137"/>
                  <a:pt x="6834" y="1137"/>
                </a:cubicBezTo>
                <a:cubicBezTo>
                  <a:pt x="6712" y="1033"/>
                  <a:pt x="6712" y="1033"/>
                  <a:pt x="6712" y="1033"/>
                </a:cubicBezTo>
                <a:cubicBezTo>
                  <a:pt x="6712" y="1033"/>
                  <a:pt x="6712" y="1033"/>
                  <a:pt x="6712" y="1033"/>
                </a:cubicBezTo>
                <a:cubicBezTo>
                  <a:pt x="6712" y="1033"/>
                  <a:pt x="6712" y="1033"/>
                  <a:pt x="6712" y="1033"/>
                </a:cubicBezTo>
                <a:cubicBezTo>
                  <a:pt x="6712" y="930"/>
                  <a:pt x="6712" y="930"/>
                  <a:pt x="6712" y="930"/>
                </a:cubicBezTo>
                <a:cubicBezTo>
                  <a:pt x="6712" y="930"/>
                  <a:pt x="6712" y="930"/>
                  <a:pt x="6712" y="930"/>
                </a:cubicBezTo>
                <a:cubicBezTo>
                  <a:pt x="6712" y="827"/>
                  <a:pt x="6712" y="827"/>
                  <a:pt x="6712" y="827"/>
                </a:cubicBezTo>
                <a:cubicBezTo>
                  <a:pt x="6590" y="827"/>
                  <a:pt x="6590" y="827"/>
                  <a:pt x="6590" y="827"/>
                </a:cubicBezTo>
                <a:cubicBezTo>
                  <a:pt x="6590" y="723"/>
                  <a:pt x="6590" y="723"/>
                  <a:pt x="6590" y="723"/>
                </a:cubicBezTo>
                <a:cubicBezTo>
                  <a:pt x="6590" y="723"/>
                  <a:pt x="6468" y="723"/>
                  <a:pt x="6468" y="723"/>
                </a:cubicBezTo>
                <a:cubicBezTo>
                  <a:pt x="6468" y="620"/>
                  <a:pt x="6468" y="620"/>
                  <a:pt x="6468" y="517"/>
                </a:cubicBezTo>
                <a:cubicBezTo>
                  <a:pt x="6468" y="517"/>
                  <a:pt x="6346" y="413"/>
                  <a:pt x="6346" y="413"/>
                </a:cubicBezTo>
                <a:cubicBezTo>
                  <a:pt x="6346" y="310"/>
                  <a:pt x="6224" y="310"/>
                  <a:pt x="6224" y="103"/>
                </a:cubicBezTo>
                <a:cubicBezTo>
                  <a:pt x="6224" y="103"/>
                  <a:pt x="6224" y="103"/>
                  <a:pt x="6224" y="103"/>
                </a:cubicBezTo>
                <a:cubicBezTo>
                  <a:pt x="6224" y="103"/>
                  <a:pt x="6224" y="103"/>
                  <a:pt x="6224" y="103"/>
                </a:cubicBezTo>
                <a:cubicBezTo>
                  <a:pt x="6346" y="103"/>
                  <a:pt x="6346" y="0"/>
                  <a:pt x="6468" y="0"/>
                </a:cubicBezTo>
                <a:cubicBezTo>
                  <a:pt x="6468" y="0"/>
                  <a:pt x="6468" y="0"/>
                  <a:pt x="6468" y="0"/>
                </a:cubicBezTo>
                <a:cubicBezTo>
                  <a:pt x="6468" y="0"/>
                  <a:pt x="6468" y="0"/>
                  <a:pt x="6468" y="0"/>
                </a:cubicBezTo>
                <a:cubicBezTo>
                  <a:pt x="6590" y="103"/>
                  <a:pt x="6590" y="103"/>
                  <a:pt x="6590" y="103"/>
                </a:cubicBezTo>
                <a:cubicBezTo>
                  <a:pt x="6590" y="207"/>
                  <a:pt x="6712" y="207"/>
                  <a:pt x="6712" y="310"/>
                </a:cubicBezTo>
                <a:cubicBezTo>
                  <a:pt x="6712" y="310"/>
                  <a:pt x="6712" y="310"/>
                  <a:pt x="6834" y="310"/>
                </a:cubicBezTo>
                <a:cubicBezTo>
                  <a:pt x="6834" y="413"/>
                  <a:pt x="6834" y="413"/>
                  <a:pt x="6834" y="413"/>
                </a:cubicBezTo>
                <a:cubicBezTo>
                  <a:pt x="6834" y="413"/>
                  <a:pt x="6834" y="413"/>
                  <a:pt x="6834" y="413"/>
                </a:cubicBezTo>
                <a:cubicBezTo>
                  <a:pt x="6834" y="517"/>
                  <a:pt x="6834" y="517"/>
                  <a:pt x="6834" y="517"/>
                </a:cubicBezTo>
                <a:cubicBezTo>
                  <a:pt x="6956" y="517"/>
                  <a:pt x="6956" y="517"/>
                  <a:pt x="6956" y="517"/>
                </a:cubicBezTo>
                <a:cubicBezTo>
                  <a:pt x="6956" y="620"/>
                  <a:pt x="6956" y="620"/>
                  <a:pt x="6956" y="620"/>
                </a:cubicBezTo>
                <a:cubicBezTo>
                  <a:pt x="6956" y="620"/>
                  <a:pt x="6956" y="620"/>
                  <a:pt x="6956" y="620"/>
                </a:cubicBezTo>
                <a:cubicBezTo>
                  <a:pt x="6956" y="723"/>
                  <a:pt x="6956" y="723"/>
                  <a:pt x="6956" y="723"/>
                </a:cubicBezTo>
                <a:cubicBezTo>
                  <a:pt x="7078" y="723"/>
                  <a:pt x="7078" y="723"/>
                  <a:pt x="7078" y="723"/>
                </a:cubicBezTo>
                <a:cubicBezTo>
                  <a:pt x="7078" y="827"/>
                  <a:pt x="7078" y="930"/>
                  <a:pt x="7078" y="930"/>
                </a:cubicBezTo>
                <a:cubicBezTo>
                  <a:pt x="7200" y="930"/>
                  <a:pt x="7200" y="930"/>
                  <a:pt x="7200" y="930"/>
                </a:cubicBezTo>
                <a:cubicBezTo>
                  <a:pt x="7200" y="930"/>
                  <a:pt x="7200" y="930"/>
                  <a:pt x="7200" y="930"/>
                </a:cubicBezTo>
                <a:cubicBezTo>
                  <a:pt x="7200" y="1033"/>
                  <a:pt x="7200" y="1033"/>
                  <a:pt x="7200" y="1137"/>
                </a:cubicBezTo>
                <a:cubicBezTo>
                  <a:pt x="7322" y="1137"/>
                  <a:pt x="7322" y="1137"/>
                  <a:pt x="7322" y="1137"/>
                </a:cubicBezTo>
                <a:cubicBezTo>
                  <a:pt x="7322" y="1137"/>
                  <a:pt x="7322" y="1240"/>
                  <a:pt x="7322" y="1240"/>
                </a:cubicBezTo>
                <a:cubicBezTo>
                  <a:pt x="7322" y="1240"/>
                  <a:pt x="7444" y="1344"/>
                  <a:pt x="7444" y="1344"/>
                </a:cubicBezTo>
                <a:cubicBezTo>
                  <a:pt x="7444" y="1344"/>
                  <a:pt x="7444" y="1344"/>
                  <a:pt x="7444" y="1344"/>
                </a:cubicBezTo>
                <a:cubicBezTo>
                  <a:pt x="7444" y="1447"/>
                  <a:pt x="7444" y="1447"/>
                  <a:pt x="7444" y="1447"/>
                </a:cubicBezTo>
                <a:cubicBezTo>
                  <a:pt x="7566" y="1447"/>
                  <a:pt x="7566" y="1447"/>
                  <a:pt x="7566" y="1447"/>
                </a:cubicBezTo>
                <a:cubicBezTo>
                  <a:pt x="7566" y="1550"/>
                  <a:pt x="7566" y="1654"/>
                  <a:pt x="7688" y="1654"/>
                </a:cubicBezTo>
                <a:cubicBezTo>
                  <a:pt x="7688" y="1654"/>
                  <a:pt x="7688" y="1757"/>
                  <a:pt x="7688" y="1860"/>
                </a:cubicBezTo>
                <a:cubicBezTo>
                  <a:pt x="7810" y="1757"/>
                  <a:pt x="8054" y="1757"/>
                  <a:pt x="8054" y="1757"/>
                </a:cubicBezTo>
                <a:close/>
                <a:moveTo>
                  <a:pt x="13668" y="7234"/>
                </a:moveTo>
                <a:cubicBezTo>
                  <a:pt x="16597" y="7234"/>
                  <a:pt x="16597" y="7234"/>
                  <a:pt x="16597" y="7234"/>
                </a:cubicBezTo>
                <a:cubicBezTo>
                  <a:pt x="16719" y="7234"/>
                  <a:pt x="16963" y="7234"/>
                  <a:pt x="17207" y="7234"/>
                </a:cubicBezTo>
                <a:cubicBezTo>
                  <a:pt x="17451" y="7234"/>
                  <a:pt x="17695" y="7234"/>
                  <a:pt x="17939" y="7234"/>
                </a:cubicBezTo>
                <a:cubicBezTo>
                  <a:pt x="17817" y="7441"/>
                  <a:pt x="17817" y="7544"/>
                  <a:pt x="17817" y="7751"/>
                </a:cubicBezTo>
                <a:cubicBezTo>
                  <a:pt x="17817" y="7958"/>
                  <a:pt x="17817" y="8061"/>
                  <a:pt x="17817" y="8268"/>
                </a:cubicBezTo>
                <a:cubicBezTo>
                  <a:pt x="17817" y="9922"/>
                  <a:pt x="17817" y="9922"/>
                  <a:pt x="17817" y="9922"/>
                </a:cubicBezTo>
                <a:cubicBezTo>
                  <a:pt x="17817" y="14676"/>
                  <a:pt x="17817" y="14676"/>
                  <a:pt x="17817" y="14676"/>
                </a:cubicBezTo>
                <a:cubicBezTo>
                  <a:pt x="17817" y="15812"/>
                  <a:pt x="17817" y="15812"/>
                  <a:pt x="17817" y="15812"/>
                </a:cubicBezTo>
                <a:cubicBezTo>
                  <a:pt x="17939" y="15916"/>
                  <a:pt x="17939" y="15916"/>
                  <a:pt x="17939" y="15916"/>
                </a:cubicBezTo>
                <a:cubicBezTo>
                  <a:pt x="17817" y="16019"/>
                  <a:pt x="17817" y="16122"/>
                  <a:pt x="17817" y="16226"/>
                </a:cubicBezTo>
                <a:cubicBezTo>
                  <a:pt x="17695" y="16329"/>
                  <a:pt x="17695" y="16433"/>
                  <a:pt x="17695" y="16536"/>
                </a:cubicBezTo>
                <a:cubicBezTo>
                  <a:pt x="17573" y="16639"/>
                  <a:pt x="17573" y="16639"/>
                  <a:pt x="17573" y="16639"/>
                </a:cubicBezTo>
                <a:cubicBezTo>
                  <a:pt x="17573" y="16639"/>
                  <a:pt x="17573" y="16639"/>
                  <a:pt x="17573" y="16743"/>
                </a:cubicBezTo>
                <a:cubicBezTo>
                  <a:pt x="17451" y="16743"/>
                  <a:pt x="17451" y="16743"/>
                  <a:pt x="17451" y="16743"/>
                </a:cubicBezTo>
                <a:cubicBezTo>
                  <a:pt x="17451" y="16743"/>
                  <a:pt x="17451" y="16846"/>
                  <a:pt x="17451" y="16846"/>
                </a:cubicBezTo>
                <a:cubicBezTo>
                  <a:pt x="17451" y="16846"/>
                  <a:pt x="17451" y="16846"/>
                  <a:pt x="17329" y="16949"/>
                </a:cubicBezTo>
                <a:cubicBezTo>
                  <a:pt x="17329" y="16949"/>
                  <a:pt x="17329" y="16949"/>
                  <a:pt x="17207" y="16949"/>
                </a:cubicBezTo>
                <a:cubicBezTo>
                  <a:pt x="17207" y="16949"/>
                  <a:pt x="17207" y="16949"/>
                  <a:pt x="17207" y="17053"/>
                </a:cubicBezTo>
                <a:cubicBezTo>
                  <a:pt x="17207" y="17053"/>
                  <a:pt x="17207" y="17053"/>
                  <a:pt x="17207" y="17053"/>
                </a:cubicBezTo>
                <a:cubicBezTo>
                  <a:pt x="17085" y="17053"/>
                  <a:pt x="17085" y="17053"/>
                  <a:pt x="17085" y="17053"/>
                </a:cubicBezTo>
                <a:cubicBezTo>
                  <a:pt x="17085" y="17053"/>
                  <a:pt x="17085" y="17053"/>
                  <a:pt x="17085" y="17053"/>
                </a:cubicBezTo>
                <a:cubicBezTo>
                  <a:pt x="17085" y="17156"/>
                  <a:pt x="16963" y="17156"/>
                  <a:pt x="16963" y="17156"/>
                </a:cubicBezTo>
                <a:cubicBezTo>
                  <a:pt x="16963" y="17156"/>
                  <a:pt x="16841" y="17156"/>
                  <a:pt x="16841" y="17156"/>
                </a:cubicBezTo>
                <a:cubicBezTo>
                  <a:pt x="16841" y="17156"/>
                  <a:pt x="16841" y="17156"/>
                  <a:pt x="16841" y="17156"/>
                </a:cubicBezTo>
                <a:cubicBezTo>
                  <a:pt x="16841" y="17156"/>
                  <a:pt x="16719" y="17156"/>
                  <a:pt x="16719" y="17156"/>
                </a:cubicBezTo>
                <a:cubicBezTo>
                  <a:pt x="16719" y="17259"/>
                  <a:pt x="16597" y="17259"/>
                  <a:pt x="16597" y="17259"/>
                </a:cubicBezTo>
                <a:cubicBezTo>
                  <a:pt x="16597" y="17259"/>
                  <a:pt x="16597" y="17259"/>
                  <a:pt x="16597" y="17259"/>
                </a:cubicBezTo>
                <a:cubicBezTo>
                  <a:pt x="16475" y="17259"/>
                  <a:pt x="16353" y="17259"/>
                  <a:pt x="16231" y="17363"/>
                </a:cubicBezTo>
                <a:cubicBezTo>
                  <a:pt x="16108" y="17363"/>
                  <a:pt x="15986" y="17363"/>
                  <a:pt x="15864" y="17363"/>
                </a:cubicBezTo>
                <a:cubicBezTo>
                  <a:pt x="15742" y="17363"/>
                  <a:pt x="15498" y="17363"/>
                  <a:pt x="15376" y="17259"/>
                </a:cubicBezTo>
                <a:cubicBezTo>
                  <a:pt x="15254" y="17259"/>
                  <a:pt x="15132" y="17259"/>
                  <a:pt x="15010" y="17259"/>
                </a:cubicBezTo>
                <a:cubicBezTo>
                  <a:pt x="15010" y="19533"/>
                  <a:pt x="15010" y="19533"/>
                  <a:pt x="15010" y="19533"/>
                </a:cubicBezTo>
                <a:cubicBezTo>
                  <a:pt x="15010" y="19740"/>
                  <a:pt x="15010" y="19843"/>
                  <a:pt x="15010" y="20050"/>
                </a:cubicBezTo>
                <a:cubicBezTo>
                  <a:pt x="15010" y="20256"/>
                  <a:pt x="15010" y="20463"/>
                  <a:pt x="15010" y="20567"/>
                </a:cubicBezTo>
                <a:cubicBezTo>
                  <a:pt x="14888" y="20877"/>
                  <a:pt x="14766" y="21083"/>
                  <a:pt x="14522" y="21187"/>
                </a:cubicBezTo>
                <a:cubicBezTo>
                  <a:pt x="14278" y="21393"/>
                  <a:pt x="13912" y="21497"/>
                  <a:pt x="13668" y="21600"/>
                </a:cubicBezTo>
                <a:cubicBezTo>
                  <a:pt x="13546" y="21600"/>
                  <a:pt x="13546" y="21600"/>
                  <a:pt x="13546" y="21600"/>
                </a:cubicBezTo>
                <a:cubicBezTo>
                  <a:pt x="13546" y="21600"/>
                  <a:pt x="13546" y="21600"/>
                  <a:pt x="13546" y="21497"/>
                </a:cubicBezTo>
                <a:cubicBezTo>
                  <a:pt x="13424" y="21600"/>
                  <a:pt x="13424" y="21600"/>
                  <a:pt x="13424" y="21600"/>
                </a:cubicBezTo>
                <a:cubicBezTo>
                  <a:pt x="13424" y="21497"/>
                  <a:pt x="13424" y="21497"/>
                  <a:pt x="13424" y="21497"/>
                </a:cubicBezTo>
                <a:cubicBezTo>
                  <a:pt x="13058" y="21497"/>
                  <a:pt x="13058" y="21497"/>
                  <a:pt x="13058" y="21497"/>
                </a:cubicBezTo>
                <a:cubicBezTo>
                  <a:pt x="13058" y="21497"/>
                  <a:pt x="13058" y="21497"/>
                  <a:pt x="13058" y="21497"/>
                </a:cubicBezTo>
                <a:cubicBezTo>
                  <a:pt x="12936" y="21497"/>
                  <a:pt x="12936" y="21497"/>
                  <a:pt x="12936" y="21497"/>
                </a:cubicBezTo>
                <a:cubicBezTo>
                  <a:pt x="12936" y="21497"/>
                  <a:pt x="12936" y="21497"/>
                  <a:pt x="12936" y="21497"/>
                </a:cubicBezTo>
                <a:cubicBezTo>
                  <a:pt x="12814" y="21497"/>
                  <a:pt x="12814" y="21497"/>
                  <a:pt x="12814" y="21497"/>
                </a:cubicBezTo>
                <a:cubicBezTo>
                  <a:pt x="12814" y="21393"/>
                  <a:pt x="12814" y="21393"/>
                  <a:pt x="12814" y="21393"/>
                </a:cubicBezTo>
                <a:cubicBezTo>
                  <a:pt x="12692" y="21393"/>
                  <a:pt x="12692" y="21393"/>
                  <a:pt x="12569" y="21393"/>
                </a:cubicBezTo>
                <a:cubicBezTo>
                  <a:pt x="12569" y="21393"/>
                  <a:pt x="12569" y="21393"/>
                  <a:pt x="12569" y="21290"/>
                </a:cubicBezTo>
                <a:cubicBezTo>
                  <a:pt x="12569" y="21290"/>
                  <a:pt x="12569" y="21290"/>
                  <a:pt x="12569" y="21290"/>
                </a:cubicBezTo>
                <a:cubicBezTo>
                  <a:pt x="12447" y="21290"/>
                  <a:pt x="12447" y="21290"/>
                  <a:pt x="12447" y="21290"/>
                </a:cubicBezTo>
                <a:cubicBezTo>
                  <a:pt x="12447" y="21187"/>
                  <a:pt x="12447" y="21187"/>
                  <a:pt x="12447" y="21187"/>
                </a:cubicBezTo>
                <a:cubicBezTo>
                  <a:pt x="12447" y="21187"/>
                  <a:pt x="12325" y="21187"/>
                  <a:pt x="12325" y="21187"/>
                </a:cubicBezTo>
                <a:cubicBezTo>
                  <a:pt x="12325" y="21187"/>
                  <a:pt x="12325" y="21083"/>
                  <a:pt x="12203" y="21083"/>
                </a:cubicBezTo>
                <a:cubicBezTo>
                  <a:pt x="12203" y="20980"/>
                  <a:pt x="12203" y="20980"/>
                  <a:pt x="12203" y="20980"/>
                </a:cubicBezTo>
                <a:cubicBezTo>
                  <a:pt x="12203" y="20980"/>
                  <a:pt x="12203" y="20980"/>
                  <a:pt x="12203" y="20980"/>
                </a:cubicBezTo>
                <a:cubicBezTo>
                  <a:pt x="12203" y="20877"/>
                  <a:pt x="12203" y="20877"/>
                  <a:pt x="12203" y="20877"/>
                </a:cubicBezTo>
                <a:cubicBezTo>
                  <a:pt x="12081" y="20877"/>
                  <a:pt x="12081" y="20877"/>
                  <a:pt x="12081" y="20877"/>
                </a:cubicBezTo>
                <a:cubicBezTo>
                  <a:pt x="12081" y="20773"/>
                  <a:pt x="12081" y="20773"/>
                  <a:pt x="12081" y="20773"/>
                </a:cubicBezTo>
                <a:cubicBezTo>
                  <a:pt x="12081" y="20773"/>
                  <a:pt x="12081" y="20773"/>
                  <a:pt x="12081" y="20773"/>
                </a:cubicBezTo>
                <a:cubicBezTo>
                  <a:pt x="11959" y="20773"/>
                  <a:pt x="11959" y="20670"/>
                  <a:pt x="11959" y="20670"/>
                </a:cubicBezTo>
                <a:cubicBezTo>
                  <a:pt x="11959" y="20567"/>
                  <a:pt x="11959" y="20567"/>
                  <a:pt x="11959" y="20463"/>
                </a:cubicBezTo>
                <a:cubicBezTo>
                  <a:pt x="11837" y="20463"/>
                  <a:pt x="11837" y="20463"/>
                  <a:pt x="11837" y="20463"/>
                </a:cubicBezTo>
                <a:cubicBezTo>
                  <a:pt x="11837" y="17259"/>
                  <a:pt x="11837" y="17259"/>
                  <a:pt x="11837" y="17259"/>
                </a:cubicBezTo>
                <a:cubicBezTo>
                  <a:pt x="9763" y="17259"/>
                  <a:pt x="9763" y="17259"/>
                  <a:pt x="9763" y="17259"/>
                </a:cubicBezTo>
                <a:cubicBezTo>
                  <a:pt x="9763" y="19533"/>
                  <a:pt x="9763" y="19533"/>
                  <a:pt x="9763" y="19533"/>
                </a:cubicBezTo>
                <a:cubicBezTo>
                  <a:pt x="9763" y="19740"/>
                  <a:pt x="9763" y="19946"/>
                  <a:pt x="9763" y="20153"/>
                </a:cubicBezTo>
                <a:cubicBezTo>
                  <a:pt x="9763" y="20463"/>
                  <a:pt x="9763" y="20567"/>
                  <a:pt x="9641" y="20773"/>
                </a:cubicBezTo>
                <a:cubicBezTo>
                  <a:pt x="9641" y="20773"/>
                  <a:pt x="9641" y="20773"/>
                  <a:pt x="9641" y="20773"/>
                </a:cubicBezTo>
                <a:cubicBezTo>
                  <a:pt x="9641" y="20773"/>
                  <a:pt x="9641" y="20773"/>
                  <a:pt x="9641" y="20773"/>
                </a:cubicBezTo>
                <a:cubicBezTo>
                  <a:pt x="9641" y="20773"/>
                  <a:pt x="9641" y="20773"/>
                  <a:pt x="9641" y="20773"/>
                </a:cubicBezTo>
                <a:cubicBezTo>
                  <a:pt x="9641" y="20877"/>
                  <a:pt x="9641" y="20877"/>
                  <a:pt x="9641" y="20877"/>
                </a:cubicBezTo>
                <a:cubicBezTo>
                  <a:pt x="9519" y="20877"/>
                  <a:pt x="9519" y="20877"/>
                  <a:pt x="9519" y="20877"/>
                </a:cubicBezTo>
                <a:cubicBezTo>
                  <a:pt x="9519" y="20980"/>
                  <a:pt x="9519" y="20980"/>
                  <a:pt x="9519" y="20980"/>
                </a:cubicBezTo>
                <a:cubicBezTo>
                  <a:pt x="9397" y="21083"/>
                  <a:pt x="9397" y="21083"/>
                  <a:pt x="9397" y="21083"/>
                </a:cubicBezTo>
                <a:cubicBezTo>
                  <a:pt x="9275" y="21187"/>
                  <a:pt x="9153" y="21290"/>
                  <a:pt x="9153" y="21393"/>
                </a:cubicBezTo>
                <a:cubicBezTo>
                  <a:pt x="9153" y="21393"/>
                  <a:pt x="9031" y="21393"/>
                  <a:pt x="8908" y="21393"/>
                </a:cubicBezTo>
                <a:cubicBezTo>
                  <a:pt x="8908" y="21393"/>
                  <a:pt x="8908" y="21393"/>
                  <a:pt x="8908" y="21393"/>
                </a:cubicBezTo>
                <a:cubicBezTo>
                  <a:pt x="8908" y="21393"/>
                  <a:pt x="8908" y="21393"/>
                  <a:pt x="8908" y="21497"/>
                </a:cubicBezTo>
                <a:cubicBezTo>
                  <a:pt x="8908" y="21497"/>
                  <a:pt x="8786" y="21497"/>
                  <a:pt x="8786" y="21497"/>
                </a:cubicBezTo>
                <a:cubicBezTo>
                  <a:pt x="8786" y="21497"/>
                  <a:pt x="8664" y="21497"/>
                  <a:pt x="8664" y="21497"/>
                </a:cubicBezTo>
                <a:cubicBezTo>
                  <a:pt x="8664" y="21497"/>
                  <a:pt x="8664" y="21497"/>
                  <a:pt x="8664" y="21497"/>
                </a:cubicBezTo>
                <a:cubicBezTo>
                  <a:pt x="8542" y="21497"/>
                  <a:pt x="8542" y="21497"/>
                  <a:pt x="8542" y="21497"/>
                </a:cubicBezTo>
                <a:cubicBezTo>
                  <a:pt x="8542" y="21497"/>
                  <a:pt x="8542" y="21497"/>
                  <a:pt x="8542" y="21497"/>
                </a:cubicBezTo>
                <a:cubicBezTo>
                  <a:pt x="8298" y="21497"/>
                  <a:pt x="8298" y="21497"/>
                  <a:pt x="8298" y="21497"/>
                </a:cubicBezTo>
                <a:cubicBezTo>
                  <a:pt x="8298" y="21600"/>
                  <a:pt x="8298" y="21600"/>
                  <a:pt x="8298" y="21600"/>
                </a:cubicBezTo>
                <a:cubicBezTo>
                  <a:pt x="8176" y="21600"/>
                  <a:pt x="8176" y="21600"/>
                  <a:pt x="8176" y="21600"/>
                </a:cubicBezTo>
                <a:cubicBezTo>
                  <a:pt x="8176" y="21497"/>
                  <a:pt x="8176" y="21497"/>
                  <a:pt x="8176" y="21497"/>
                </a:cubicBezTo>
                <a:cubicBezTo>
                  <a:pt x="7810" y="21497"/>
                  <a:pt x="7810" y="21497"/>
                  <a:pt x="7810" y="21497"/>
                </a:cubicBezTo>
                <a:cubicBezTo>
                  <a:pt x="7810" y="21497"/>
                  <a:pt x="7810" y="21497"/>
                  <a:pt x="7810" y="21497"/>
                </a:cubicBezTo>
                <a:cubicBezTo>
                  <a:pt x="7688" y="21497"/>
                  <a:pt x="7688" y="21497"/>
                  <a:pt x="7688" y="21497"/>
                </a:cubicBezTo>
                <a:cubicBezTo>
                  <a:pt x="7688" y="21497"/>
                  <a:pt x="7688" y="21497"/>
                  <a:pt x="7688" y="21497"/>
                </a:cubicBezTo>
                <a:cubicBezTo>
                  <a:pt x="7566" y="21497"/>
                  <a:pt x="7566" y="21497"/>
                  <a:pt x="7566" y="21497"/>
                </a:cubicBezTo>
                <a:cubicBezTo>
                  <a:pt x="7566" y="21497"/>
                  <a:pt x="7566" y="21497"/>
                  <a:pt x="7566" y="21497"/>
                </a:cubicBezTo>
                <a:cubicBezTo>
                  <a:pt x="7444" y="21497"/>
                  <a:pt x="7444" y="21497"/>
                  <a:pt x="7444" y="21497"/>
                </a:cubicBezTo>
                <a:cubicBezTo>
                  <a:pt x="7444" y="21393"/>
                  <a:pt x="7444" y="21393"/>
                  <a:pt x="7444" y="21393"/>
                </a:cubicBezTo>
                <a:cubicBezTo>
                  <a:pt x="7322" y="21393"/>
                  <a:pt x="7322" y="21393"/>
                  <a:pt x="7322" y="21393"/>
                </a:cubicBezTo>
                <a:cubicBezTo>
                  <a:pt x="7322" y="21393"/>
                  <a:pt x="7322" y="21393"/>
                  <a:pt x="7322" y="21290"/>
                </a:cubicBezTo>
                <a:cubicBezTo>
                  <a:pt x="7322" y="21290"/>
                  <a:pt x="7322" y="21290"/>
                  <a:pt x="7322" y="21290"/>
                </a:cubicBezTo>
                <a:cubicBezTo>
                  <a:pt x="7200" y="21290"/>
                  <a:pt x="7200" y="21290"/>
                  <a:pt x="7200" y="21290"/>
                </a:cubicBezTo>
                <a:cubicBezTo>
                  <a:pt x="7200" y="21187"/>
                  <a:pt x="7200" y="21187"/>
                  <a:pt x="7200" y="21187"/>
                </a:cubicBezTo>
                <a:cubicBezTo>
                  <a:pt x="7078" y="21187"/>
                  <a:pt x="7078" y="21187"/>
                  <a:pt x="7078" y="21187"/>
                </a:cubicBezTo>
                <a:cubicBezTo>
                  <a:pt x="7078" y="21187"/>
                  <a:pt x="6956" y="21083"/>
                  <a:pt x="6956" y="21083"/>
                </a:cubicBezTo>
                <a:cubicBezTo>
                  <a:pt x="6956" y="20980"/>
                  <a:pt x="6956" y="20980"/>
                  <a:pt x="6956" y="20980"/>
                </a:cubicBezTo>
                <a:cubicBezTo>
                  <a:pt x="6956" y="20980"/>
                  <a:pt x="6956" y="20980"/>
                  <a:pt x="6834" y="20980"/>
                </a:cubicBezTo>
                <a:cubicBezTo>
                  <a:pt x="6834" y="20877"/>
                  <a:pt x="6834" y="20877"/>
                  <a:pt x="6834" y="20877"/>
                </a:cubicBezTo>
                <a:cubicBezTo>
                  <a:pt x="6834" y="20877"/>
                  <a:pt x="6834" y="20877"/>
                  <a:pt x="6834" y="20877"/>
                </a:cubicBezTo>
                <a:cubicBezTo>
                  <a:pt x="6834" y="20773"/>
                  <a:pt x="6834" y="20773"/>
                  <a:pt x="6834" y="20773"/>
                </a:cubicBezTo>
                <a:cubicBezTo>
                  <a:pt x="6712" y="20773"/>
                  <a:pt x="6712" y="20773"/>
                  <a:pt x="6712" y="20773"/>
                </a:cubicBezTo>
                <a:cubicBezTo>
                  <a:pt x="6712" y="20670"/>
                  <a:pt x="6712" y="20670"/>
                  <a:pt x="6712" y="20670"/>
                </a:cubicBezTo>
                <a:cubicBezTo>
                  <a:pt x="6712" y="20670"/>
                  <a:pt x="6712" y="20670"/>
                  <a:pt x="6712" y="20670"/>
                </a:cubicBezTo>
                <a:cubicBezTo>
                  <a:pt x="6712" y="20567"/>
                  <a:pt x="6712" y="20567"/>
                  <a:pt x="6712" y="20567"/>
                </a:cubicBezTo>
                <a:cubicBezTo>
                  <a:pt x="6712" y="20567"/>
                  <a:pt x="6712" y="20567"/>
                  <a:pt x="6712" y="20567"/>
                </a:cubicBezTo>
                <a:cubicBezTo>
                  <a:pt x="6590" y="20463"/>
                  <a:pt x="6590" y="20256"/>
                  <a:pt x="6590" y="20050"/>
                </a:cubicBezTo>
                <a:cubicBezTo>
                  <a:pt x="6590" y="19843"/>
                  <a:pt x="6590" y="19740"/>
                  <a:pt x="6590" y="19533"/>
                </a:cubicBezTo>
                <a:cubicBezTo>
                  <a:pt x="6590" y="17259"/>
                  <a:pt x="6590" y="17259"/>
                  <a:pt x="6590" y="17259"/>
                </a:cubicBezTo>
                <a:cubicBezTo>
                  <a:pt x="6468" y="17259"/>
                  <a:pt x="6224" y="17259"/>
                  <a:pt x="5980" y="17363"/>
                </a:cubicBezTo>
                <a:cubicBezTo>
                  <a:pt x="5614" y="17363"/>
                  <a:pt x="5492" y="17259"/>
                  <a:pt x="5247" y="17259"/>
                </a:cubicBezTo>
                <a:cubicBezTo>
                  <a:pt x="5003" y="17259"/>
                  <a:pt x="5003" y="17259"/>
                  <a:pt x="5003" y="17259"/>
                </a:cubicBezTo>
                <a:cubicBezTo>
                  <a:pt x="5003" y="17259"/>
                  <a:pt x="5003" y="17259"/>
                  <a:pt x="5003" y="17259"/>
                </a:cubicBezTo>
                <a:cubicBezTo>
                  <a:pt x="5003" y="17259"/>
                  <a:pt x="5003" y="17259"/>
                  <a:pt x="5003" y="17259"/>
                </a:cubicBezTo>
                <a:cubicBezTo>
                  <a:pt x="5003" y="17156"/>
                  <a:pt x="5003" y="17156"/>
                  <a:pt x="5003" y="17156"/>
                </a:cubicBezTo>
                <a:cubicBezTo>
                  <a:pt x="4759" y="17156"/>
                  <a:pt x="4759" y="17156"/>
                  <a:pt x="4759" y="17156"/>
                </a:cubicBezTo>
                <a:cubicBezTo>
                  <a:pt x="4759" y="17156"/>
                  <a:pt x="4759" y="17156"/>
                  <a:pt x="4759" y="17156"/>
                </a:cubicBezTo>
                <a:cubicBezTo>
                  <a:pt x="4759" y="17156"/>
                  <a:pt x="4759" y="17156"/>
                  <a:pt x="4759" y="17156"/>
                </a:cubicBezTo>
                <a:cubicBezTo>
                  <a:pt x="4759" y="17156"/>
                  <a:pt x="4637" y="17156"/>
                  <a:pt x="4515" y="17053"/>
                </a:cubicBezTo>
                <a:cubicBezTo>
                  <a:pt x="4515" y="17053"/>
                  <a:pt x="4515" y="17053"/>
                  <a:pt x="4515" y="17053"/>
                </a:cubicBezTo>
                <a:cubicBezTo>
                  <a:pt x="4393" y="17053"/>
                  <a:pt x="4393" y="17053"/>
                  <a:pt x="4393" y="17053"/>
                </a:cubicBezTo>
                <a:cubicBezTo>
                  <a:pt x="4393" y="16949"/>
                  <a:pt x="4393" y="16949"/>
                  <a:pt x="4271" y="16846"/>
                </a:cubicBezTo>
                <a:cubicBezTo>
                  <a:pt x="4271" y="16846"/>
                  <a:pt x="4271" y="16846"/>
                  <a:pt x="4271" y="16846"/>
                </a:cubicBezTo>
                <a:cubicBezTo>
                  <a:pt x="4149" y="16743"/>
                  <a:pt x="4149" y="16743"/>
                  <a:pt x="4149" y="16743"/>
                </a:cubicBezTo>
                <a:cubicBezTo>
                  <a:pt x="4027" y="16639"/>
                  <a:pt x="3905" y="16433"/>
                  <a:pt x="3905" y="16226"/>
                </a:cubicBezTo>
                <a:cubicBezTo>
                  <a:pt x="3783" y="15916"/>
                  <a:pt x="3783" y="15709"/>
                  <a:pt x="3783" y="15502"/>
                </a:cubicBezTo>
                <a:cubicBezTo>
                  <a:pt x="3783" y="15192"/>
                  <a:pt x="3783" y="14986"/>
                  <a:pt x="3783" y="14676"/>
                </a:cubicBezTo>
                <a:cubicBezTo>
                  <a:pt x="3783" y="14469"/>
                  <a:pt x="3783" y="14159"/>
                  <a:pt x="3783" y="13952"/>
                </a:cubicBezTo>
                <a:cubicBezTo>
                  <a:pt x="3783" y="7234"/>
                  <a:pt x="3783" y="7234"/>
                  <a:pt x="3783" y="7234"/>
                </a:cubicBezTo>
                <a:lnTo>
                  <a:pt x="13668" y="7234"/>
                </a:lnTo>
                <a:close/>
                <a:moveTo>
                  <a:pt x="7322" y="3617"/>
                </a:moveTo>
                <a:cubicBezTo>
                  <a:pt x="7322" y="3617"/>
                  <a:pt x="7322" y="3721"/>
                  <a:pt x="7200" y="3721"/>
                </a:cubicBezTo>
                <a:cubicBezTo>
                  <a:pt x="7200" y="3721"/>
                  <a:pt x="7078" y="3824"/>
                  <a:pt x="7078" y="3927"/>
                </a:cubicBezTo>
                <a:cubicBezTo>
                  <a:pt x="7078" y="4031"/>
                  <a:pt x="7078" y="4134"/>
                  <a:pt x="7078" y="4237"/>
                </a:cubicBezTo>
                <a:cubicBezTo>
                  <a:pt x="7078" y="4341"/>
                  <a:pt x="7078" y="4341"/>
                  <a:pt x="7078" y="4341"/>
                </a:cubicBezTo>
                <a:cubicBezTo>
                  <a:pt x="7078" y="4341"/>
                  <a:pt x="7078" y="4341"/>
                  <a:pt x="7078" y="4444"/>
                </a:cubicBezTo>
                <a:cubicBezTo>
                  <a:pt x="7200" y="4444"/>
                  <a:pt x="7200" y="4444"/>
                  <a:pt x="7200" y="4444"/>
                </a:cubicBezTo>
                <a:cubicBezTo>
                  <a:pt x="7322" y="4547"/>
                  <a:pt x="7322" y="4547"/>
                  <a:pt x="7444" y="4547"/>
                </a:cubicBezTo>
                <a:cubicBezTo>
                  <a:pt x="7444" y="4547"/>
                  <a:pt x="7444" y="4547"/>
                  <a:pt x="7566" y="4651"/>
                </a:cubicBezTo>
                <a:cubicBezTo>
                  <a:pt x="7566" y="4651"/>
                  <a:pt x="7566" y="4651"/>
                  <a:pt x="7688" y="4651"/>
                </a:cubicBezTo>
                <a:cubicBezTo>
                  <a:pt x="7688" y="4547"/>
                  <a:pt x="7688" y="4547"/>
                  <a:pt x="7688" y="4547"/>
                </a:cubicBezTo>
                <a:cubicBezTo>
                  <a:pt x="7810" y="4547"/>
                  <a:pt x="7810" y="4547"/>
                  <a:pt x="7810" y="4547"/>
                </a:cubicBezTo>
                <a:cubicBezTo>
                  <a:pt x="7932" y="4547"/>
                  <a:pt x="8054" y="4444"/>
                  <a:pt x="8054" y="4341"/>
                </a:cubicBezTo>
                <a:cubicBezTo>
                  <a:pt x="8054" y="4341"/>
                  <a:pt x="8176" y="4237"/>
                  <a:pt x="8176" y="4134"/>
                </a:cubicBezTo>
                <a:cubicBezTo>
                  <a:pt x="8176" y="4134"/>
                  <a:pt x="8176" y="4031"/>
                  <a:pt x="8176" y="3927"/>
                </a:cubicBezTo>
                <a:cubicBezTo>
                  <a:pt x="8176" y="3927"/>
                  <a:pt x="8176" y="3927"/>
                  <a:pt x="8176" y="3927"/>
                </a:cubicBezTo>
                <a:cubicBezTo>
                  <a:pt x="8176" y="3824"/>
                  <a:pt x="8176" y="3824"/>
                  <a:pt x="8176" y="3824"/>
                </a:cubicBezTo>
                <a:cubicBezTo>
                  <a:pt x="8054" y="3824"/>
                  <a:pt x="8054" y="3824"/>
                  <a:pt x="8054" y="3824"/>
                </a:cubicBezTo>
                <a:cubicBezTo>
                  <a:pt x="7932" y="3721"/>
                  <a:pt x="7932" y="3721"/>
                  <a:pt x="7810" y="3617"/>
                </a:cubicBezTo>
                <a:cubicBezTo>
                  <a:pt x="7688" y="3617"/>
                  <a:pt x="7566" y="3617"/>
                  <a:pt x="7444" y="3617"/>
                </a:cubicBezTo>
                <a:cubicBezTo>
                  <a:pt x="7322" y="3617"/>
                  <a:pt x="7322" y="3721"/>
                  <a:pt x="7322" y="3617"/>
                </a:cubicBezTo>
                <a:close/>
                <a:moveTo>
                  <a:pt x="14522" y="4341"/>
                </a:moveTo>
                <a:cubicBezTo>
                  <a:pt x="14522" y="4341"/>
                  <a:pt x="14522" y="4341"/>
                  <a:pt x="14522" y="4341"/>
                </a:cubicBezTo>
                <a:cubicBezTo>
                  <a:pt x="14522" y="4341"/>
                  <a:pt x="14522" y="4341"/>
                  <a:pt x="14522" y="4341"/>
                </a:cubicBezTo>
                <a:cubicBezTo>
                  <a:pt x="14644" y="4341"/>
                  <a:pt x="14644" y="4341"/>
                  <a:pt x="14644" y="4341"/>
                </a:cubicBezTo>
                <a:cubicBezTo>
                  <a:pt x="14644" y="4237"/>
                  <a:pt x="14644" y="4134"/>
                  <a:pt x="14644" y="4031"/>
                </a:cubicBezTo>
                <a:cubicBezTo>
                  <a:pt x="14644" y="3927"/>
                  <a:pt x="14644" y="3927"/>
                  <a:pt x="14522" y="3824"/>
                </a:cubicBezTo>
                <a:cubicBezTo>
                  <a:pt x="14522" y="3824"/>
                  <a:pt x="14522" y="3824"/>
                  <a:pt x="14400" y="3721"/>
                </a:cubicBezTo>
                <a:cubicBezTo>
                  <a:pt x="14400" y="3721"/>
                  <a:pt x="14400" y="3721"/>
                  <a:pt x="14400" y="3721"/>
                </a:cubicBezTo>
                <a:cubicBezTo>
                  <a:pt x="14278" y="3721"/>
                  <a:pt x="14278" y="3721"/>
                  <a:pt x="14278" y="3721"/>
                </a:cubicBezTo>
                <a:cubicBezTo>
                  <a:pt x="14278" y="3721"/>
                  <a:pt x="14278" y="3617"/>
                  <a:pt x="14278" y="3617"/>
                </a:cubicBezTo>
                <a:cubicBezTo>
                  <a:pt x="13790" y="3617"/>
                  <a:pt x="13790" y="3617"/>
                  <a:pt x="13790" y="3617"/>
                </a:cubicBezTo>
                <a:cubicBezTo>
                  <a:pt x="13790" y="3617"/>
                  <a:pt x="13790" y="3721"/>
                  <a:pt x="13790" y="3721"/>
                </a:cubicBezTo>
                <a:cubicBezTo>
                  <a:pt x="13668" y="3721"/>
                  <a:pt x="13668" y="3721"/>
                  <a:pt x="13668" y="3721"/>
                </a:cubicBezTo>
                <a:cubicBezTo>
                  <a:pt x="13546" y="3824"/>
                  <a:pt x="13546" y="3824"/>
                  <a:pt x="13546" y="3927"/>
                </a:cubicBezTo>
                <a:cubicBezTo>
                  <a:pt x="13546" y="4031"/>
                  <a:pt x="13424" y="4134"/>
                  <a:pt x="13424" y="4341"/>
                </a:cubicBezTo>
                <a:cubicBezTo>
                  <a:pt x="13546" y="4341"/>
                  <a:pt x="13546" y="4341"/>
                  <a:pt x="13546" y="4341"/>
                </a:cubicBezTo>
                <a:cubicBezTo>
                  <a:pt x="13546" y="4341"/>
                  <a:pt x="13546" y="4341"/>
                  <a:pt x="13546" y="4341"/>
                </a:cubicBezTo>
                <a:cubicBezTo>
                  <a:pt x="13546" y="4444"/>
                  <a:pt x="13668" y="4444"/>
                  <a:pt x="13668" y="4444"/>
                </a:cubicBezTo>
                <a:cubicBezTo>
                  <a:pt x="13668" y="4547"/>
                  <a:pt x="13790" y="4547"/>
                  <a:pt x="13790" y="4547"/>
                </a:cubicBezTo>
                <a:cubicBezTo>
                  <a:pt x="13912" y="4547"/>
                  <a:pt x="13912" y="4547"/>
                  <a:pt x="14034" y="4651"/>
                </a:cubicBezTo>
                <a:cubicBezTo>
                  <a:pt x="14034" y="4651"/>
                  <a:pt x="14156" y="4651"/>
                  <a:pt x="14156" y="4651"/>
                </a:cubicBezTo>
                <a:cubicBezTo>
                  <a:pt x="14156" y="4651"/>
                  <a:pt x="14278" y="4547"/>
                  <a:pt x="14278" y="4547"/>
                </a:cubicBezTo>
                <a:cubicBezTo>
                  <a:pt x="14400" y="4547"/>
                  <a:pt x="14400" y="4547"/>
                  <a:pt x="14522" y="4444"/>
                </a:cubicBezTo>
                <a:lnTo>
                  <a:pt x="14522" y="4341"/>
                </a:lnTo>
                <a:close/>
                <a:moveTo>
                  <a:pt x="21234" y="7441"/>
                </a:moveTo>
                <a:cubicBezTo>
                  <a:pt x="21234" y="7441"/>
                  <a:pt x="21234" y="7441"/>
                  <a:pt x="21234" y="7544"/>
                </a:cubicBezTo>
                <a:cubicBezTo>
                  <a:pt x="21356" y="7544"/>
                  <a:pt x="21356" y="7544"/>
                  <a:pt x="21356" y="7544"/>
                </a:cubicBezTo>
                <a:cubicBezTo>
                  <a:pt x="21356" y="7544"/>
                  <a:pt x="21356" y="7544"/>
                  <a:pt x="21356" y="7544"/>
                </a:cubicBezTo>
                <a:cubicBezTo>
                  <a:pt x="21356" y="7648"/>
                  <a:pt x="21356" y="7648"/>
                  <a:pt x="21356" y="7648"/>
                </a:cubicBezTo>
                <a:cubicBezTo>
                  <a:pt x="21356" y="7751"/>
                  <a:pt x="21356" y="7751"/>
                  <a:pt x="21356" y="7751"/>
                </a:cubicBezTo>
                <a:cubicBezTo>
                  <a:pt x="21478" y="7751"/>
                  <a:pt x="21478" y="7751"/>
                  <a:pt x="21478" y="7751"/>
                </a:cubicBezTo>
                <a:cubicBezTo>
                  <a:pt x="21478" y="7855"/>
                  <a:pt x="21478" y="7855"/>
                  <a:pt x="21478" y="7958"/>
                </a:cubicBezTo>
                <a:cubicBezTo>
                  <a:pt x="21600" y="7958"/>
                  <a:pt x="21600" y="8061"/>
                  <a:pt x="21600" y="8165"/>
                </a:cubicBezTo>
                <a:cubicBezTo>
                  <a:pt x="21600" y="12505"/>
                  <a:pt x="21600" y="12505"/>
                  <a:pt x="21600" y="12505"/>
                </a:cubicBezTo>
                <a:cubicBezTo>
                  <a:pt x="21600" y="14159"/>
                  <a:pt x="21600" y="14159"/>
                  <a:pt x="21600" y="14159"/>
                </a:cubicBezTo>
                <a:cubicBezTo>
                  <a:pt x="21600" y="14159"/>
                  <a:pt x="21600" y="14159"/>
                  <a:pt x="21600" y="14159"/>
                </a:cubicBezTo>
                <a:cubicBezTo>
                  <a:pt x="21600" y="14262"/>
                  <a:pt x="21600" y="14262"/>
                  <a:pt x="21600" y="14262"/>
                </a:cubicBezTo>
                <a:cubicBezTo>
                  <a:pt x="21478" y="14262"/>
                  <a:pt x="21478" y="14262"/>
                  <a:pt x="21478" y="14262"/>
                </a:cubicBezTo>
                <a:cubicBezTo>
                  <a:pt x="21478" y="14366"/>
                  <a:pt x="21478" y="14366"/>
                  <a:pt x="21478" y="14366"/>
                </a:cubicBezTo>
                <a:cubicBezTo>
                  <a:pt x="21478" y="14366"/>
                  <a:pt x="21478" y="14366"/>
                  <a:pt x="21478" y="14366"/>
                </a:cubicBezTo>
                <a:cubicBezTo>
                  <a:pt x="21478" y="14469"/>
                  <a:pt x="21478" y="14469"/>
                  <a:pt x="21478" y="14469"/>
                </a:cubicBezTo>
                <a:cubicBezTo>
                  <a:pt x="21478" y="14469"/>
                  <a:pt x="21478" y="14469"/>
                  <a:pt x="21478" y="14469"/>
                </a:cubicBezTo>
                <a:cubicBezTo>
                  <a:pt x="21478" y="14572"/>
                  <a:pt x="21478" y="14572"/>
                  <a:pt x="21478" y="14572"/>
                </a:cubicBezTo>
                <a:cubicBezTo>
                  <a:pt x="21356" y="14572"/>
                  <a:pt x="21356" y="14572"/>
                  <a:pt x="21356" y="14572"/>
                </a:cubicBezTo>
                <a:cubicBezTo>
                  <a:pt x="21356" y="14676"/>
                  <a:pt x="21356" y="14676"/>
                  <a:pt x="21356" y="14676"/>
                </a:cubicBezTo>
                <a:cubicBezTo>
                  <a:pt x="21234" y="14676"/>
                  <a:pt x="21234" y="14676"/>
                  <a:pt x="21234" y="14676"/>
                </a:cubicBezTo>
                <a:cubicBezTo>
                  <a:pt x="21234" y="14779"/>
                  <a:pt x="21112" y="14882"/>
                  <a:pt x="21112" y="14882"/>
                </a:cubicBezTo>
                <a:cubicBezTo>
                  <a:pt x="20990" y="14882"/>
                  <a:pt x="20990" y="14882"/>
                  <a:pt x="20990" y="14882"/>
                </a:cubicBezTo>
                <a:cubicBezTo>
                  <a:pt x="20868" y="14986"/>
                  <a:pt x="20868" y="14986"/>
                  <a:pt x="20868" y="14986"/>
                </a:cubicBezTo>
                <a:cubicBezTo>
                  <a:pt x="20746" y="15089"/>
                  <a:pt x="20624" y="15192"/>
                  <a:pt x="20380" y="15192"/>
                </a:cubicBezTo>
                <a:cubicBezTo>
                  <a:pt x="20136" y="15192"/>
                  <a:pt x="19892" y="15192"/>
                  <a:pt x="19769" y="15192"/>
                </a:cubicBezTo>
                <a:cubicBezTo>
                  <a:pt x="19525" y="15192"/>
                  <a:pt x="19525" y="15192"/>
                  <a:pt x="19525" y="15192"/>
                </a:cubicBezTo>
                <a:cubicBezTo>
                  <a:pt x="19403" y="15089"/>
                  <a:pt x="19403" y="15089"/>
                  <a:pt x="19403" y="15089"/>
                </a:cubicBezTo>
                <a:cubicBezTo>
                  <a:pt x="19281" y="15089"/>
                  <a:pt x="19281" y="15089"/>
                  <a:pt x="19281" y="15089"/>
                </a:cubicBezTo>
                <a:cubicBezTo>
                  <a:pt x="19281" y="15089"/>
                  <a:pt x="19281" y="15089"/>
                  <a:pt x="19281" y="15089"/>
                </a:cubicBezTo>
                <a:cubicBezTo>
                  <a:pt x="19281" y="15089"/>
                  <a:pt x="19281" y="15089"/>
                  <a:pt x="19281" y="15089"/>
                </a:cubicBezTo>
                <a:cubicBezTo>
                  <a:pt x="19281" y="15089"/>
                  <a:pt x="19159" y="15089"/>
                  <a:pt x="19159" y="14986"/>
                </a:cubicBezTo>
                <a:cubicBezTo>
                  <a:pt x="19159" y="14986"/>
                  <a:pt x="19159" y="14986"/>
                  <a:pt x="19159" y="14986"/>
                </a:cubicBezTo>
                <a:cubicBezTo>
                  <a:pt x="19159" y="14986"/>
                  <a:pt x="19159" y="14986"/>
                  <a:pt x="19159" y="14986"/>
                </a:cubicBezTo>
                <a:cubicBezTo>
                  <a:pt x="19037" y="14986"/>
                  <a:pt x="19037" y="14986"/>
                  <a:pt x="19037" y="14882"/>
                </a:cubicBezTo>
                <a:cubicBezTo>
                  <a:pt x="19037" y="14882"/>
                  <a:pt x="19037" y="14882"/>
                  <a:pt x="19037" y="14882"/>
                </a:cubicBezTo>
                <a:cubicBezTo>
                  <a:pt x="18915" y="14882"/>
                  <a:pt x="18793" y="14779"/>
                  <a:pt x="18793" y="14779"/>
                </a:cubicBezTo>
                <a:cubicBezTo>
                  <a:pt x="18793" y="14676"/>
                  <a:pt x="18793" y="14676"/>
                  <a:pt x="18671" y="14572"/>
                </a:cubicBezTo>
                <a:cubicBezTo>
                  <a:pt x="18671" y="14572"/>
                  <a:pt x="18671" y="14572"/>
                  <a:pt x="18671" y="14572"/>
                </a:cubicBezTo>
                <a:cubicBezTo>
                  <a:pt x="18671" y="14469"/>
                  <a:pt x="18671" y="14469"/>
                  <a:pt x="18671" y="14469"/>
                </a:cubicBezTo>
                <a:cubicBezTo>
                  <a:pt x="18549" y="14469"/>
                  <a:pt x="18549" y="14469"/>
                  <a:pt x="18549" y="14469"/>
                </a:cubicBezTo>
                <a:cubicBezTo>
                  <a:pt x="18549" y="14366"/>
                  <a:pt x="18549" y="14366"/>
                  <a:pt x="18549" y="14366"/>
                </a:cubicBezTo>
                <a:cubicBezTo>
                  <a:pt x="18549" y="14366"/>
                  <a:pt x="18549" y="14366"/>
                  <a:pt x="18549" y="14366"/>
                </a:cubicBezTo>
                <a:cubicBezTo>
                  <a:pt x="18549" y="14262"/>
                  <a:pt x="18549" y="14262"/>
                  <a:pt x="18549" y="14262"/>
                </a:cubicBezTo>
                <a:cubicBezTo>
                  <a:pt x="18549" y="14262"/>
                  <a:pt x="18549" y="14262"/>
                  <a:pt x="18549" y="14262"/>
                </a:cubicBezTo>
                <a:cubicBezTo>
                  <a:pt x="18549" y="14159"/>
                  <a:pt x="18549" y="14159"/>
                  <a:pt x="18549" y="14159"/>
                </a:cubicBezTo>
                <a:cubicBezTo>
                  <a:pt x="18427" y="14159"/>
                  <a:pt x="18427" y="14159"/>
                  <a:pt x="18427" y="14159"/>
                </a:cubicBezTo>
                <a:cubicBezTo>
                  <a:pt x="18427" y="13229"/>
                  <a:pt x="18427" y="13229"/>
                  <a:pt x="18427" y="13229"/>
                </a:cubicBezTo>
                <a:cubicBezTo>
                  <a:pt x="18427" y="11265"/>
                  <a:pt x="18427" y="11265"/>
                  <a:pt x="18427" y="11265"/>
                </a:cubicBezTo>
                <a:cubicBezTo>
                  <a:pt x="18427" y="8991"/>
                  <a:pt x="18427" y="8991"/>
                  <a:pt x="18427" y="8991"/>
                </a:cubicBezTo>
                <a:cubicBezTo>
                  <a:pt x="18427" y="8888"/>
                  <a:pt x="18427" y="8681"/>
                  <a:pt x="18427" y="8475"/>
                </a:cubicBezTo>
                <a:cubicBezTo>
                  <a:pt x="18427" y="8268"/>
                  <a:pt x="18427" y="8061"/>
                  <a:pt x="18549" y="7958"/>
                </a:cubicBezTo>
                <a:cubicBezTo>
                  <a:pt x="18549" y="7958"/>
                  <a:pt x="18549" y="7958"/>
                  <a:pt x="18549" y="7958"/>
                </a:cubicBezTo>
                <a:cubicBezTo>
                  <a:pt x="18549" y="7855"/>
                  <a:pt x="18549" y="7855"/>
                  <a:pt x="18549" y="7855"/>
                </a:cubicBezTo>
                <a:cubicBezTo>
                  <a:pt x="18549" y="7855"/>
                  <a:pt x="18549" y="7855"/>
                  <a:pt x="18549" y="7855"/>
                </a:cubicBezTo>
                <a:cubicBezTo>
                  <a:pt x="18549" y="7751"/>
                  <a:pt x="18549" y="7751"/>
                  <a:pt x="18549" y="7751"/>
                </a:cubicBezTo>
                <a:cubicBezTo>
                  <a:pt x="18671" y="7751"/>
                  <a:pt x="18671" y="7751"/>
                  <a:pt x="18671" y="7751"/>
                </a:cubicBezTo>
                <a:cubicBezTo>
                  <a:pt x="18671" y="7648"/>
                  <a:pt x="18671" y="7648"/>
                  <a:pt x="18671" y="7648"/>
                </a:cubicBezTo>
                <a:cubicBezTo>
                  <a:pt x="18793" y="7544"/>
                  <a:pt x="18793" y="7544"/>
                  <a:pt x="18793" y="7544"/>
                </a:cubicBezTo>
                <a:cubicBezTo>
                  <a:pt x="18793" y="7544"/>
                  <a:pt x="18793" y="7544"/>
                  <a:pt x="18793" y="7544"/>
                </a:cubicBezTo>
                <a:cubicBezTo>
                  <a:pt x="18793" y="7544"/>
                  <a:pt x="18793" y="7544"/>
                  <a:pt x="18793" y="7441"/>
                </a:cubicBezTo>
                <a:cubicBezTo>
                  <a:pt x="18915" y="7441"/>
                  <a:pt x="18915" y="7441"/>
                  <a:pt x="18915" y="7338"/>
                </a:cubicBezTo>
                <a:cubicBezTo>
                  <a:pt x="19037" y="7338"/>
                  <a:pt x="19037" y="7338"/>
                  <a:pt x="19037" y="7234"/>
                </a:cubicBezTo>
                <a:cubicBezTo>
                  <a:pt x="19159" y="7234"/>
                  <a:pt x="19159" y="7234"/>
                  <a:pt x="19159" y="7234"/>
                </a:cubicBezTo>
                <a:cubicBezTo>
                  <a:pt x="19159" y="7234"/>
                  <a:pt x="19159" y="7234"/>
                  <a:pt x="19159" y="7234"/>
                </a:cubicBezTo>
                <a:cubicBezTo>
                  <a:pt x="19159" y="7234"/>
                  <a:pt x="19159" y="7234"/>
                  <a:pt x="19281" y="7131"/>
                </a:cubicBezTo>
                <a:cubicBezTo>
                  <a:pt x="19281" y="7131"/>
                  <a:pt x="19281" y="7131"/>
                  <a:pt x="19281" y="7131"/>
                </a:cubicBezTo>
                <a:cubicBezTo>
                  <a:pt x="19281" y="7131"/>
                  <a:pt x="19281" y="7131"/>
                  <a:pt x="19281" y="7131"/>
                </a:cubicBezTo>
                <a:cubicBezTo>
                  <a:pt x="19281" y="7131"/>
                  <a:pt x="19403" y="7131"/>
                  <a:pt x="19403" y="7131"/>
                </a:cubicBezTo>
                <a:cubicBezTo>
                  <a:pt x="19525" y="7028"/>
                  <a:pt x="19647" y="7028"/>
                  <a:pt x="19769" y="7028"/>
                </a:cubicBezTo>
                <a:cubicBezTo>
                  <a:pt x="19769" y="7028"/>
                  <a:pt x="19892" y="7028"/>
                  <a:pt x="20014" y="7028"/>
                </a:cubicBezTo>
                <a:cubicBezTo>
                  <a:pt x="20136" y="6924"/>
                  <a:pt x="20136" y="7028"/>
                  <a:pt x="20258" y="7028"/>
                </a:cubicBezTo>
                <a:cubicBezTo>
                  <a:pt x="20258" y="7028"/>
                  <a:pt x="20258" y="7028"/>
                  <a:pt x="20258" y="7028"/>
                </a:cubicBezTo>
                <a:cubicBezTo>
                  <a:pt x="20258" y="7028"/>
                  <a:pt x="20380" y="7028"/>
                  <a:pt x="20502" y="7028"/>
                </a:cubicBezTo>
                <a:cubicBezTo>
                  <a:pt x="20502" y="7028"/>
                  <a:pt x="20624" y="7028"/>
                  <a:pt x="20624" y="7131"/>
                </a:cubicBezTo>
                <a:cubicBezTo>
                  <a:pt x="20746" y="7131"/>
                  <a:pt x="20746" y="7131"/>
                  <a:pt x="20746" y="7131"/>
                </a:cubicBezTo>
                <a:cubicBezTo>
                  <a:pt x="20746" y="7131"/>
                  <a:pt x="20746" y="7131"/>
                  <a:pt x="20746" y="7131"/>
                </a:cubicBezTo>
                <a:cubicBezTo>
                  <a:pt x="20868" y="7131"/>
                  <a:pt x="20868" y="7131"/>
                  <a:pt x="20868" y="7131"/>
                </a:cubicBezTo>
                <a:cubicBezTo>
                  <a:pt x="20868" y="7234"/>
                  <a:pt x="20868" y="7234"/>
                  <a:pt x="20868" y="7234"/>
                </a:cubicBezTo>
                <a:cubicBezTo>
                  <a:pt x="20990" y="7234"/>
                  <a:pt x="20990" y="7234"/>
                  <a:pt x="20990" y="7234"/>
                </a:cubicBezTo>
                <a:cubicBezTo>
                  <a:pt x="20990" y="7338"/>
                  <a:pt x="20990" y="7338"/>
                  <a:pt x="20990" y="7338"/>
                </a:cubicBezTo>
                <a:cubicBezTo>
                  <a:pt x="21112" y="7338"/>
                  <a:pt x="21112" y="7338"/>
                  <a:pt x="21112" y="7338"/>
                </a:cubicBezTo>
                <a:cubicBezTo>
                  <a:pt x="21112" y="7338"/>
                  <a:pt x="21112" y="7338"/>
                  <a:pt x="21234" y="7338"/>
                </a:cubicBezTo>
                <a:cubicBezTo>
                  <a:pt x="21234" y="7441"/>
                  <a:pt x="21234" y="7441"/>
                  <a:pt x="21234" y="7441"/>
                </a:cubicBezTo>
                <a:close/>
              </a:path>
            </a:pathLst>
          </a:custGeom>
          <a:solidFill>
            <a:srgbClr val="A3C53A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1CB8A000-9AF8-EC80-C8BC-7F38C2FC572A}"/>
              </a:ext>
            </a:extLst>
          </p:cNvPr>
          <p:cNvSpPr/>
          <p:nvPr/>
        </p:nvSpPr>
        <p:spPr>
          <a:xfrm>
            <a:off x="9743395" y="3179519"/>
            <a:ext cx="169291" cy="1996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10" y="14882"/>
                </a:moveTo>
                <a:cubicBezTo>
                  <a:pt x="488" y="14882"/>
                  <a:pt x="488" y="14779"/>
                  <a:pt x="366" y="14779"/>
                </a:cubicBezTo>
                <a:cubicBezTo>
                  <a:pt x="366" y="14676"/>
                  <a:pt x="366" y="14676"/>
                  <a:pt x="366" y="14572"/>
                </a:cubicBezTo>
                <a:cubicBezTo>
                  <a:pt x="244" y="14572"/>
                  <a:pt x="244" y="14572"/>
                  <a:pt x="244" y="14572"/>
                </a:cubicBezTo>
                <a:cubicBezTo>
                  <a:pt x="244" y="14469"/>
                  <a:pt x="244" y="14469"/>
                  <a:pt x="244" y="14469"/>
                </a:cubicBezTo>
                <a:cubicBezTo>
                  <a:pt x="244" y="14469"/>
                  <a:pt x="244" y="14469"/>
                  <a:pt x="244" y="14469"/>
                </a:cubicBezTo>
                <a:cubicBezTo>
                  <a:pt x="244" y="14469"/>
                  <a:pt x="244" y="14469"/>
                  <a:pt x="244" y="14469"/>
                </a:cubicBezTo>
                <a:cubicBezTo>
                  <a:pt x="122" y="14366"/>
                  <a:pt x="122" y="14262"/>
                  <a:pt x="122" y="14159"/>
                </a:cubicBezTo>
                <a:cubicBezTo>
                  <a:pt x="0" y="13952"/>
                  <a:pt x="0" y="13849"/>
                  <a:pt x="0" y="13642"/>
                </a:cubicBezTo>
                <a:cubicBezTo>
                  <a:pt x="0" y="13435"/>
                  <a:pt x="0" y="13332"/>
                  <a:pt x="0" y="13125"/>
                </a:cubicBezTo>
                <a:cubicBezTo>
                  <a:pt x="0" y="12919"/>
                  <a:pt x="0" y="12815"/>
                  <a:pt x="0" y="12609"/>
                </a:cubicBezTo>
                <a:cubicBezTo>
                  <a:pt x="0" y="9301"/>
                  <a:pt x="0" y="9301"/>
                  <a:pt x="0" y="9301"/>
                </a:cubicBezTo>
                <a:cubicBezTo>
                  <a:pt x="0" y="9198"/>
                  <a:pt x="0" y="9095"/>
                  <a:pt x="0" y="8991"/>
                </a:cubicBezTo>
                <a:cubicBezTo>
                  <a:pt x="0" y="8888"/>
                  <a:pt x="0" y="8681"/>
                  <a:pt x="0" y="8578"/>
                </a:cubicBezTo>
                <a:cubicBezTo>
                  <a:pt x="0" y="8475"/>
                  <a:pt x="0" y="8371"/>
                  <a:pt x="0" y="8165"/>
                </a:cubicBezTo>
                <a:cubicBezTo>
                  <a:pt x="0" y="8061"/>
                  <a:pt x="122" y="8061"/>
                  <a:pt x="122" y="7958"/>
                </a:cubicBezTo>
                <a:cubicBezTo>
                  <a:pt x="122" y="7958"/>
                  <a:pt x="122" y="7958"/>
                  <a:pt x="122" y="7958"/>
                </a:cubicBezTo>
                <a:cubicBezTo>
                  <a:pt x="122" y="7958"/>
                  <a:pt x="122" y="7855"/>
                  <a:pt x="244" y="7751"/>
                </a:cubicBezTo>
                <a:cubicBezTo>
                  <a:pt x="244" y="7751"/>
                  <a:pt x="244" y="7751"/>
                  <a:pt x="244" y="7751"/>
                </a:cubicBezTo>
                <a:cubicBezTo>
                  <a:pt x="244" y="7751"/>
                  <a:pt x="244" y="7751"/>
                  <a:pt x="244" y="7751"/>
                </a:cubicBezTo>
                <a:cubicBezTo>
                  <a:pt x="244" y="7648"/>
                  <a:pt x="244" y="7648"/>
                  <a:pt x="244" y="7648"/>
                </a:cubicBezTo>
                <a:cubicBezTo>
                  <a:pt x="366" y="7648"/>
                  <a:pt x="366" y="7648"/>
                  <a:pt x="366" y="7648"/>
                </a:cubicBezTo>
                <a:cubicBezTo>
                  <a:pt x="366" y="7544"/>
                  <a:pt x="366" y="7544"/>
                  <a:pt x="366" y="7544"/>
                </a:cubicBezTo>
                <a:cubicBezTo>
                  <a:pt x="366" y="7544"/>
                  <a:pt x="366" y="7441"/>
                  <a:pt x="488" y="7441"/>
                </a:cubicBezTo>
                <a:cubicBezTo>
                  <a:pt x="488" y="7441"/>
                  <a:pt x="488" y="7441"/>
                  <a:pt x="488" y="7441"/>
                </a:cubicBezTo>
                <a:cubicBezTo>
                  <a:pt x="488" y="7338"/>
                  <a:pt x="610" y="7338"/>
                  <a:pt x="610" y="7338"/>
                </a:cubicBezTo>
                <a:cubicBezTo>
                  <a:pt x="610" y="7338"/>
                  <a:pt x="610" y="7234"/>
                  <a:pt x="732" y="7234"/>
                </a:cubicBezTo>
                <a:cubicBezTo>
                  <a:pt x="732" y="7234"/>
                  <a:pt x="732" y="7234"/>
                  <a:pt x="732" y="7234"/>
                </a:cubicBezTo>
                <a:cubicBezTo>
                  <a:pt x="732" y="7234"/>
                  <a:pt x="732" y="7234"/>
                  <a:pt x="732" y="7234"/>
                </a:cubicBezTo>
                <a:cubicBezTo>
                  <a:pt x="854" y="7234"/>
                  <a:pt x="854" y="7234"/>
                  <a:pt x="854" y="7234"/>
                </a:cubicBezTo>
                <a:cubicBezTo>
                  <a:pt x="854" y="7131"/>
                  <a:pt x="854" y="7131"/>
                  <a:pt x="854" y="7131"/>
                </a:cubicBezTo>
                <a:cubicBezTo>
                  <a:pt x="976" y="7131"/>
                  <a:pt x="976" y="7131"/>
                  <a:pt x="1098" y="7131"/>
                </a:cubicBezTo>
                <a:cubicBezTo>
                  <a:pt x="1098" y="7028"/>
                  <a:pt x="1098" y="7028"/>
                  <a:pt x="1098" y="7028"/>
                </a:cubicBezTo>
                <a:cubicBezTo>
                  <a:pt x="1098" y="7028"/>
                  <a:pt x="1220" y="7028"/>
                  <a:pt x="1220" y="7028"/>
                </a:cubicBezTo>
                <a:cubicBezTo>
                  <a:pt x="1342" y="7028"/>
                  <a:pt x="1342" y="7028"/>
                  <a:pt x="1464" y="7028"/>
                </a:cubicBezTo>
                <a:cubicBezTo>
                  <a:pt x="1464" y="7028"/>
                  <a:pt x="1464" y="7028"/>
                  <a:pt x="1586" y="7028"/>
                </a:cubicBezTo>
                <a:cubicBezTo>
                  <a:pt x="1708" y="6924"/>
                  <a:pt x="1708" y="6924"/>
                  <a:pt x="1831" y="7028"/>
                </a:cubicBezTo>
                <a:cubicBezTo>
                  <a:pt x="1831" y="7028"/>
                  <a:pt x="1831" y="7028"/>
                  <a:pt x="1831" y="7028"/>
                </a:cubicBezTo>
                <a:cubicBezTo>
                  <a:pt x="1953" y="7028"/>
                  <a:pt x="1953" y="7028"/>
                  <a:pt x="2075" y="7028"/>
                </a:cubicBezTo>
                <a:cubicBezTo>
                  <a:pt x="2197" y="7028"/>
                  <a:pt x="2197" y="7028"/>
                  <a:pt x="2319" y="7131"/>
                </a:cubicBezTo>
                <a:cubicBezTo>
                  <a:pt x="2319" y="7131"/>
                  <a:pt x="2319" y="7131"/>
                  <a:pt x="2319" y="7131"/>
                </a:cubicBezTo>
                <a:cubicBezTo>
                  <a:pt x="2319" y="7131"/>
                  <a:pt x="2319" y="7131"/>
                  <a:pt x="2319" y="7131"/>
                </a:cubicBezTo>
                <a:cubicBezTo>
                  <a:pt x="2441" y="7131"/>
                  <a:pt x="2441" y="7131"/>
                  <a:pt x="2441" y="7131"/>
                </a:cubicBezTo>
                <a:cubicBezTo>
                  <a:pt x="2441" y="7234"/>
                  <a:pt x="2441" y="7234"/>
                  <a:pt x="2441" y="7234"/>
                </a:cubicBezTo>
                <a:cubicBezTo>
                  <a:pt x="2441" y="7234"/>
                  <a:pt x="2441" y="7234"/>
                  <a:pt x="2441" y="7234"/>
                </a:cubicBezTo>
                <a:cubicBezTo>
                  <a:pt x="2441" y="7234"/>
                  <a:pt x="2441" y="7234"/>
                  <a:pt x="2441" y="7234"/>
                </a:cubicBezTo>
                <a:cubicBezTo>
                  <a:pt x="2563" y="7234"/>
                  <a:pt x="2563" y="7234"/>
                  <a:pt x="2563" y="7234"/>
                </a:cubicBezTo>
                <a:cubicBezTo>
                  <a:pt x="2563" y="7234"/>
                  <a:pt x="2563" y="7234"/>
                  <a:pt x="2563" y="7234"/>
                </a:cubicBezTo>
                <a:cubicBezTo>
                  <a:pt x="2563" y="7338"/>
                  <a:pt x="2685" y="7338"/>
                  <a:pt x="2685" y="7338"/>
                </a:cubicBezTo>
                <a:cubicBezTo>
                  <a:pt x="2685" y="7338"/>
                  <a:pt x="2685" y="7338"/>
                  <a:pt x="2685" y="7338"/>
                </a:cubicBezTo>
                <a:cubicBezTo>
                  <a:pt x="2685" y="7338"/>
                  <a:pt x="2685" y="7338"/>
                  <a:pt x="2807" y="7338"/>
                </a:cubicBezTo>
                <a:cubicBezTo>
                  <a:pt x="2807" y="7441"/>
                  <a:pt x="2807" y="7441"/>
                  <a:pt x="2807" y="7441"/>
                </a:cubicBezTo>
                <a:cubicBezTo>
                  <a:pt x="2807" y="7441"/>
                  <a:pt x="2929" y="7544"/>
                  <a:pt x="2929" y="7544"/>
                </a:cubicBezTo>
                <a:cubicBezTo>
                  <a:pt x="2929" y="7544"/>
                  <a:pt x="2929" y="7544"/>
                  <a:pt x="2929" y="7544"/>
                </a:cubicBezTo>
                <a:cubicBezTo>
                  <a:pt x="2929" y="7648"/>
                  <a:pt x="2929" y="7648"/>
                  <a:pt x="2929" y="7648"/>
                </a:cubicBezTo>
                <a:cubicBezTo>
                  <a:pt x="3173" y="7855"/>
                  <a:pt x="3173" y="8165"/>
                  <a:pt x="3173" y="8475"/>
                </a:cubicBezTo>
                <a:cubicBezTo>
                  <a:pt x="3173" y="8785"/>
                  <a:pt x="3173" y="9095"/>
                  <a:pt x="3173" y="9405"/>
                </a:cubicBezTo>
                <a:cubicBezTo>
                  <a:pt x="3173" y="12919"/>
                  <a:pt x="3173" y="12919"/>
                  <a:pt x="3173" y="12919"/>
                </a:cubicBezTo>
                <a:cubicBezTo>
                  <a:pt x="3173" y="14159"/>
                  <a:pt x="3173" y="14159"/>
                  <a:pt x="3173" y="14159"/>
                </a:cubicBezTo>
                <a:cubicBezTo>
                  <a:pt x="3173" y="14159"/>
                  <a:pt x="3173" y="14159"/>
                  <a:pt x="3173" y="14159"/>
                </a:cubicBezTo>
                <a:cubicBezTo>
                  <a:pt x="3173" y="14262"/>
                  <a:pt x="3173" y="14262"/>
                  <a:pt x="3173" y="14262"/>
                </a:cubicBezTo>
                <a:cubicBezTo>
                  <a:pt x="3173" y="14262"/>
                  <a:pt x="3173" y="14262"/>
                  <a:pt x="3173" y="14262"/>
                </a:cubicBezTo>
                <a:cubicBezTo>
                  <a:pt x="3173" y="14366"/>
                  <a:pt x="3173" y="14366"/>
                  <a:pt x="3173" y="14366"/>
                </a:cubicBezTo>
                <a:cubicBezTo>
                  <a:pt x="3051" y="14366"/>
                  <a:pt x="3051" y="14366"/>
                  <a:pt x="3051" y="14366"/>
                </a:cubicBezTo>
                <a:cubicBezTo>
                  <a:pt x="3051" y="14366"/>
                  <a:pt x="3051" y="14469"/>
                  <a:pt x="3051" y="14469"/>
                </a:cubicBezTo>
                <a:cubicBezTo>
                  <a:pt x="3051" y="14469"/>
                  <a:pt x="3051" y="14572"/>
                  <a:pt x="2929" y="14572"/>
                </a:cubicBezTo>
                <a:cubicBezTo>
                  <a:pt x="2929" y="14572"/>
                  <a:pt x="2929" y="14572"/>
                  <a:pt x="2929" y="14572"/>
                </a:cubicBezTo>
                <a:cubicBezTo>
                  <a:pt x="2929" y="14676"/>
                  <a:pt x="2929" y="14676"/>
                  <a:pt x="2929" y="14676"/>
                </a:cubicBezTo>
                <a:cubicBezTo>
                  <a:pt x="2929" y="14676"/>
                  <a:pt x="2929" y="14676"/>
                  <a:pt x="2929" y="14676"/>
                </a:cubicBezTo>
                <a:cubicBezTo>
                  <a:pt x="2929" y="14676"/>
                  <a:pt x="2929" y="14676"/>
                  <a:pt x="2807" y="14676"/>
                </a:cubicBezTo>
                <a:cubicBezTo>
                  <a:pt x="2807" y="14779"/>
                  <a:pt x="2807" y="14779"/>
                  <a:pt x="2807" y="14779"/>
                </a:cubicBezTo>
                <a:cubicBezTo>
                  <a:pt x="2685" y="14882"/>
                  <a:pt x="2685" y="14882"/>
                  <a:pt x="2685" y="14882"/>
                </a:cubicBezTo>
                <a:cubicBezTo>
                  <a:pt x="2685" y="14882"/>
                  <a:pt x="2685" y="14882"/>
                  <a:pt x="2685" y="14882"/>
                </a:cubicBezTo>
                <a:cubicBezTo>
                  <a:pt x="2563" y="14882"/>
                  <a:pt x="2563" y="14882"/>
                  <a:pt x="2563" y="14882"/>
                </a:cubicBezTo>
                <a:cubicBezTo>
                  <a:pt x="2441" y="14986"/>
                  <a:pt x="2441" y="14986"/>
                  <a:pt x="2441" y="14986"/>
                </a:cubicBezTo>
                <a:cubicBezTo>
                  <a:pt x="2319" y="15089"/>
                  <a:pt x="2197" y="15192"/>
                  <a:pt x="1953" y="15192"/>
                </a:cubicBezTo>
                <a:cubicBezTo>
                  <a:pt x="1708" y="15192"/>
                  <a:pt x="1464" y="15192"/>
                  <a:pt x="1342" y="15192"/>
                </a:cubicBezTo>
                <a:cubicBezTo>
                  <a:pt x="1098" y="15192"/>
                  <a:pt x="1098" y="15192"/>
                  <a:pt x="1098" y="15192"/>
                </a:cubicBezTo>
                <a:cubicBezTo>
                  <a:pt x="1098" y="15089"/>
                  <a:pt x="1098" y="15089"/>
                  <a:pt x="1098" y="15089"/>
                </a:cubicBezTo>
                <a:cubicBezTo>
                  <a:pt x="976" y="15089"/>
                  <a:pt x="976" y="15089"/>
                  <a:pt x="976" y="15089"/>
                </a:cubicBezTo>
                <a:cubicBezTo>
                  <a:pt x="976" y="15089"/>
                  <a:pt x="976" y="15089"/>
                  <a:pt x="976" y="15089"/>
                </a:cubicBezTo>
                <a:cubicBezTo>
                  <a:pt x="854" y="15089"/>
                  <a:pt x="854" y="15089"/>
                  <a:pt x="732" y="14986"/>
                </a:cubicBezTo>
                <a:cubicBezTo>
                  <a:pt x="732" y="14986"/>
                  <a:pt x="732" y="14986"/>
                  <a:pt x="732" y="14986"/>
                </a:cubicBezTo>
                <a:cubicBezTo>
                  <a:pt x="732" y="14986"/>
                  <a:pt x="732" y="14986"/>
                  <a:pt x="732" y="14986"/>
                </a:cubicBezTo>
                <a:cubicBezTo>
                  <a:pt x="732" y="14986"/>
                  <a:pt x="610" y="14986"/>
                  <a:pt x="610" y="14882"/>
                </a:cubicBezTo>
                <a:close/>
                <a:moveTo>
                  <a:pt x="8054" y="1757"/>
                </a:moveTo>
                <a:cubicBezTo>
                  <a:pt x="8176" y="1654"/>
                  <a:pt x="8298" y="1654"/>
                  <a:pt x="8420" y="1550"/>
                </a:cubicBezTo>
                <a:cubicBezTo>
                  <a:pt x="8664" y="1550"/>
                  <a:pt x="8664" y="1550"/>
                  <a:pt x="8664" y="1550"/>
                </a:cubicBezTo>
                <a:cubicBezTo>
                  <a:pt x="8664" y="1550"/>
                  <a:pt x="8664" y="1550"/>
                  <a:pt x="8664" y="1550"/>
                </a:cubicBezTo>
                <a:cubicBezTo>
                  <a:pt x="8786" y="1550"/>
                  <a:pt x="8786" y="1550"/>
                  <a:pt x="8786" y="1550"/>
                </a:cubicBezTo>
                <a:cubicBezTo>
                  <a:pt x="8786" y="1447"/>
                  <a:pt x="8786" y="1447"/>
                  <a:pt x="8786" y="1447"/>
                </a:cubicBezTo>
                <a:cubicBezTo>
                  <a:pt x="8908" y="1447"/>
                  <a:pt x="8908" y="1447"/>
                  <a:pt x="8908" y="1447"/>
                </a:cubicBezTo>
                <a:cubicBezTo>
                  <a:pt x="8908" y="1447"/>
                  <a:pt x="8908" y="1447"/>
                  <a:pt x="8908" y="1447"/>
                </a:cubicBezTo>
                <a:cubicBezTo>
                  <a:pt x="9153" y="1447"/>
                  <a:pt x="9153" y="1447"/>
                  <a:pt x="9153" y="1447"/>
                </a:cubicBezTo>
                <a:cubicBezTo>
                  <a:pt x="9153" y="1447"/>
                  <a:pt x="9153" y="1447"/>
                  <a:pt x="9153" y="1447"/>
                </a:cubicBezTo>
                <a:cubicBezTo>
                  <a:pt x="9397" y="1447"/>
                  <a:pt x="9397" y="1447"/>
                  <a:pt x="9397" y="1447"/>
                </a:cubicBezTo>
                <a:cubicBezTo>
                  <a:pt x="9397" y="1344"/>
                  <a:pt x="9397" y="1344"/>
                  <a:pt x="9397" y="1344"/>
                </a:cubicBezTo>
                <a:cubicBezTo>
                  <a:pt x="9519" y="1344"/>
                  <a:pt x="9519" y="1344"/>
                  <a:pt x="9519" y="1344"/>
                </a:cubicBezTo>
                <a:cubicBezTo>
                  <a:pt x="9519" y="1344"/>
                  <a:pt x="9519" y="1344"/>
                  <a:pt x="9519" y="1344"/>
                </a:cubicBezTo>
                <a:cubicBezTo>
                  <a:pt x="10251" y="1344"/>
                  <a:pt x="10251" y="1344"/>
                  <a:pt x="10251" y="1344"/>
                </a:cubicBezTo>
                <a:cubicBezTo>
                  <a:pt x="10251" y="1240"/>
                  <a:pt x="10251" y="1240"/>
                  <a:pt x="10251" y="1240"/>
                </a:cubicBezTo>
                <a:cubicBezTo>
                  <a:pt x="10251" y="1240"/>
                  <a:pt x="10373" y="1240"/>
                  <a:pt x="10495" y="1240"/>
                </a:cubicBezTo>
                <a:cubicBezTo>
                  <a:pt x="10617" y="1240"/>
                  <a:pt x="10739" y="1240"/>
                  <a:pt x="10861" y="1240"/>
                </a:cubicBezTo>
                <a:cubicBezTo>
                  <a:pt x="10983" y="1240"/>
                  <a:pt x="11105" y="1240"/>
                  <a:pt x="11227" y="1344"/>
                </a:cubicBezTo>
                <a:cubicBezTo>
                  <a:pt x="11349" y="1344"/>
                  <a:pt x="11349" y="1344"/>
                  <a:pt x="11471" y="1344"/>
                </a:cubicBezTo>
                <a:cubicBezTo>
                  <a:pt x="11837" y="1344"/>
                  <a:pt x="11837" y="1344"/>
                  <a:pt x="11837" y="1344"/>
                </a:cubicBezTo>
                <a:cubicBezTo>
                  <a:pt x="11837" y="1344"/>
                  <a:pt x="11837" y="1344"/>
                  <a:pt x="11837" y="1344"/>
                </a:cubicBezTo>
                <a:cubicBezTo>
                  <a:pt x="12081" y="1344"/>
                  <a:pt x="12081" y="1344"/>
                  <a:pt x="12081" y="1344"/>
                </a:cubicBezTo>
                <a:cubicBezTo>
                  <a:pt x="12081" y="1344"/>
                  <a:pt x="12081" y="1344"/>
                  <a:pt x="12081" y="1344"/>
                </a:cubicBezTo>
                <a:cubicBezTo>
                  <a:pt x="12325" y="1344"/>
                  <a:pt x="12325" y="1344"/>
                  <a:pt x="12325" y="1344"/>
                </a:cubicBezTo>
                <a:cubicBezTo>
                  <a:pt x="12325" y="1447"/>
                  <a:pt x="12325" y="1447"/>
                  <a:pt x="12325" y="1447"/>
                </a:cubicBezTo>
                <a:cubicBezTo>
                  <a:pt x="12569" y="1447"/>
                  <a:pt x="12569" y="1447"/>
                  <a:pt x="12569" y="1447"/>
                </a:cubicBezTo>
                <a:cubicBezTo>
                  <a:pt x="12814" y="1550"/>
                  <a:pt x="12936" y="1550"/>
                  <a:pt x="13180" y="1654"/>
                </a:cubicBezTo>
                <a:cubicBezTo>
                  <a:pt x="13424" y="1654"/>
                  <a:pt x="13668" y="1757"/>
                  <a:pt x="13912" y="1860"/>
                </a:cubicBezTo>
                <a:cubicBezTo>
                  <a:pt x="13912" y="1757"/>
                  <a:pt x="13912" y="1757"/>
                  <a:pt x="13912" y="1757"/>
                </a:cubicBezTo>
                <a:cubicBezTo>
                  <a:pt x="13912" y="1757"/>
                  <a:pt x="14034" y="1757"/>
                  <a:pt x="14034" y="1757"/>
                </a:cubicBezTo>
                <a:cubicBezTo>
                  <a:pt x="14034" y="1654"/>
                  <a:pt x="14034" y="1654"/>
                  <a:pt x="14034" y="1654"/>
                </a:cubicBezTo>
                <a:cubicBezTo>
                  <a:pt x="14034" y="1654"/>
                  <a:pt x="14034" y="1654"/>
                  <a:pt x="14034" y="1654"/>
                </a:cubicBezTo>
                <a:cubicBezTo>
                  <a:pt x="14034" y="1654"/>
                  <a:pt x="14034" y="1654"/>
                  <a:pt x="14034" y="1654"/>
                </a:cubicBezTo>
                <a:cubicBezTo>
                  <a:pt x="14034" y="1550"/>
                  <a:pt x="14156" y="1550"/>
                  <a:pt x="14156" y="1550"/>
                </a:cubicBezTo>
                <a:cubicBezTo>
                  <a:pt x="14156" y="1447"/>
                  <a:pt x="14156" y="1447"/>
                  <a:pt x="14156" y="1447"/>
                </a:cubicBezTo>
                <a:cubicBezTo>
                  <a:pt x="14156" y="1447"/>
                  <a:pt x="14156" y="1447"/>
                  <a:pt x="14156" y="1447"/>
                </a:cubicBezTo>
                <a:cubicBezTo>
                  <a:pt x="14156" y="1344"/>
                  <a:pt x="14156" y="1344"/>
                  <a:pt x="14156" y="1344"/>
                </a:cubicBezTo>
                <a:cubicBezTo>
                  <a:pt x="14278" y="1344"/>
                  <a:pt x="14278" y="1344"/>
                  <a:pt x="14278" y="1344"/>
                </a:cubicBezTo>
                <a:cubicBezTo>
                  <a:pt x="14278" y="1240"/>
                  <a:pt x="14278" y="1240"/>
                  <a:pt x="14278" y="1240"/>
                </a:cubicBezTo>
                <a:cubicBezTo>
                  <a:pt x="14278" y="1240"/>
                  <a:pt x="14278" y="1240"/>
                  <a:pt x="14278" y="1240"/>
                </a:cubicBezTo>
                <a:cubicBezTo>
                  <a:pt x="14278" y="1240"/>
                  <a:pt x="14278" y="1137"/>
                  <a:pt x="14278" y="1137"/>
                </a:cubicBezTo>
                <a:cubicBezTo>
                  <a:pt x="14400" y="1137"/>
                  <a:pt x="14400" y="1137"/>
                  <a:pt x="14400" y="1137"/>
                </a:cubicBezTo>
                <a:cubicBezTo>
                  <a:pt x="14400" y="1033"/>
                  <a:pt x="14400" y="1033"/>
                  <a:pt x="14400" y="1033"/>
                </a:cubicBezTo>
                <a:cubicBezTo>
                  <a:pt x="14400" y="1033"/>
                  <a:pt x="14400" y="1033"/>
                  <a:pt x="14400" y="1033"/>
                </a:cubicBezTo>
                <a:cubicBezTo>
                  <a:pt x="14400" y="930"/>
                  <a:pt x="14400" y="930"/>
                  <a:pt x="14400" y="930"/>
                </a:cubicBezTo>
                <a:cubicBezTo>
                  <a:pt x="14522" y="930"/>
                  <a:pt x="14522" y="930"/>
                  <a:pt x="14522" y="930"/>
                </a:cubicBezTo>
                <a:cubicBezTo>
                  <a:pt x="14522" y="827"/>
                  <a:pt x="14522" y="827"/>
                  <a:pt x="14522" y="827"/>
                </a:cubicBezTo>
                <a:cubicBezTo>
                  <a:pt x="14522" y="827"/>
                  <a:pt x="14522" y="827"/>
                  <a:pt x="14522" y="827"/>
                </a:cubicBezTo>
                <a:cubicBezTo>
                  <a:pt x="14522" y="827"/>
                  <a:pt x="14644" y="827"/>
                  <a:pt x="14644" y="827"/>
                </a:cubicBezTo>
                <a:cubicBezTo>
                  <a:pt x="14644" y="723"/>
                  <a:pt x="14644" y="723"/>
                  <a:pt x="14644" y="723"/>
                </a:cubicBezTo>
                <a:cubicBezTo>
                  <a:pt x="14644" y="620"/>
                  <a:pt x="14644" y="620"/>
                  <a:pt x="14644" y="620"/>
                </a:cubicBezTo>
                <a:cubicBezTo>
                  <a:pt x="14644" y="620"/>
                  <a:pt x="14644" y="620"/>
                  <a:pt x="14644" y="620"/>
                </a:cubicBezTo>
                <a:cubicBezTo>
                  <a:pt x="14766" y="620"/>
                  <a:pt x="14766" y="620"/>
                  <a:pt x="14766" y="620"/>
                </a:cubicBezTo>
                <a:cubicBezTo>
                  <a:pt x="14766" y="517"/>
                  <a:pt x="14766" y="517"/>
                  <a:pt x="14766" y="517"/>
                </a:cubicBezTo>
                <a:cubicBezTo>
                  <a:pt x="14766" y="517"/>
                  <a:pt x="14766" y="517"/>
                  <a:pt x="14766" y="517"/>
                </a:cubicBezTo>
                <a:cubicBezTo>
                  <a:pt x="14766" y="413"/>
                  <a:pt x="14766" y="413"/>
                  <a:pt x="14766" y="413"/>
                </a:cubicBezTo>
                <a:cubicBezTo>
                  <a:pt x="14888" y="310"/>
                  <a:pt x="14888" y="310"/>
                  <a:pt x="14888" y="207"/>
                </a:cubicBezTo>
                <a:cubicBezTo>
                  <a:pt x="15010" y="207"/>
                  <a:pt x="15010" y="103"/>
                  <a:pt x="15132" y="0"/>
                </a:cubicBezTo>
                <a:cubicBezTo>
                  <a:pt x="15132" y="0"/>
                  <a:pt x="15132" y="0"/>
                  <a:pt x="15132" y="0"/>
                </a:cubicBezTo>
                <a:cubicBezTo>
                  <a:pt x="15132" y="0"/>
                  <a:pt x="15132" y="0"/>
                  <a:pt x="15132" y="0"/>
                </a:cubicBezTo>
                <a:cubicBezTo>
                  <a:pt x="15254" y="0"/>
                  <a:pt x="15254" y="0"/>
                  <a:pt x="15254" y="0"/>
                </a:cubicBezTo>
                <a:cubicBezTo>
                  <a:pt x="15376" y="103"/>
                  <a:pt x="15376" y="103"/>
                  <a:pt x="15376" y="103"/>
                </a:cubicBezTo>
                <a:cubicBezTo>
                  <a:pt x="15376" y="103"/>
                  <a:pt x="15376" y="207"/>
                  <a:pt x="15376" y="310"/>
                </a:cubicBezTo>
                <a:cubicBezTo>
                  <a:pt x="15376" y="310"/>
                  <a:pt x="15254" y="413"/>
                  <a:pt x="15254" y="517"/>
                </a:cubicBezTo>
                <a:cubicBezTo>
                  <a:pt x="15254" y="620"/>
                  <a:pt x="15132" y="723"/>
                  <a:pt x="15132" y="723"/>
                </a:cubicBezTo>
                <a:cubicBezTo>
                  <a:pt x="15010" y="827"/>
                  <a:pt x="15010" y="827"/>
                  <a:pt x="15010" y="827"/>
                </a:cubicBezTo>
                <a:cubicBezTo>
                  <a:pt x="15010" y="827"/>
                  <a:pt x="15010" y="827"/>
                  <a:pt x="15010" y="827"/>
                </a:cubicBezTo>
                <a:cubicBezTo>
                  <a:pt x="15010" y="827"/>
                  <a:pt x="15010" y="827"/>
                  <a:pt x="15010" y="827"/>
                </a:cubicBezTo>
                <a:cubicBezTo>
                  <a:pt x="15010" y="930"/>
                  <a:pt x="15010" y="930"/>
                  <a:pt x="15010" y="930"/>
                </a:cubicBezTo>
                <a:cubicBezTo>
                  <a:pt x="15010" y="930"/>
                  <a:pt x="15010" y="930"/>
                  <a:pt x="15010" y="930"/>
                </a:cubicBezTo>
                <a:cubicBezTo>
                  <a:pt x="15010" y="1033"/>
                  <a:pt x="15010" y="1033"/>
                  <a:pt x="15010" y="1033"/>
                </a:cubicBezTo>
                <a:cubicBezTo>
                  <a:pt x="14888" y="1033"/>
                  <a:pt x="14888" y="1033"/>
                  <a:pt x="14888" y="1033"/>
                </a:cubicBezTo>
                <a:cubicBezTo>
                  <a:pt x="14888" y="1137"/>
                  <a:pt x="14888" y="1137"/>
                  <a:pt x="14888" y="1137"/>
                </a:cubicBezTo>
                <a:cubicBezTo>
                  <a:pt x="14766" y="1137"/>
                  <a:pt x="14766" y="1137"/>
                  <a:pt x="14766" y="1137"/>
                </a:cubicBezTo>
                <a:cubicBezTo>
                  <a:pt x="14766" y="1240"/>
                  <a:pt x="14766" y="1240"/>
                  <a:pt x="14766" y="1240"/>
                </a:cubicBezTo>
                <a:cubicBezTo>
                  <a:pt x="14766" y="1240"/>
                  <a:pt x="14766" y="1344"/>
                  <a:pt x="14766" y="1344"/>
                </a:cubicBezTo>
                <a:cubicBezTo>
                  <a:pt x="14644" y="1344"/>
                  <a:pt x="14644" y="1344"/>
                  <a:pt x="14644" y="1344"/>
                </a:cubicBezTo>
                <a:cubicBezTo>
                  <a:pt x="14644" y="1447"/>
                  <a:pt x="14644" y="1447"/>
                  <a:pt x="14644" y="1447"/>
                </a:cubicBezTo>
                <a:cubicBezTo>
                  <a:pt x="14522" y="1447"/>
                  <a:pt x="14522" y="1447"/>
                  <a:pt x="14522" y="1447"/>
                </a:cubicBezTo>
                <a:cubicBezTo>
                  <a:pt x="14522" y="1550"/>
                  <a:pt x="14522" y="1654"/>
                  <a:pt x="14522" y="1654"/>
                </a:cubicBezTo>
                <a:cubicBezTo>
                  <a:pt x="14522" y="1757"/>
                  <a:pt x="14400" y="1757"/>
                  <a:pt x="14400" y="1757"/>
                </a:cubicBezTo>
                <a:cubicBezTo>
                  <a:pt x="14400" y="1860"/>
                  <a:pt x="14278" y="1964"/>
                  <a:pt x="14278" y="2067"/>
                </a:cubicBezTo>
                <a:cubicBezTo>
                  <a:pt x="14400" y="2067"/>
                  <a:pt x="14522" y="2067"/>
                  <a:pt x="14522" y="2067"/>
                </a:cubicBezTo>
                <a:cubicBezTo>
                  <a:pt x="14522" y="2067"/>
                  <a:pt x="14644" y="2170"/>
                  <a:pt x="14644" y="2170"/>
                </a:cubicBezTo>
                <a:cubicBezTo>
                  <a:pt x="14766" y="2170"/>
                  <a:pt x="14766" y="2170"/>
                  <a:pt x="14766" y="2170"/>
                </a:cubicBezTo>
                <a:cubicBezTo>
                  <a:pt x="14766" y="2170"/>
                  <a:pt x="14766" y="2170"/>
                  <a:pt x="14766" y="2274"/>
                </a:cubicBezTo>
                <a:cubicBezTo>
                  <a:pt x="14888" y="2274"/>
                  <a:pt x="14888" y="2274"/>
                  <a:pt x="14888" y="2274"/>
                </a:cubicBezTo>
                <a:cubicBezTo>
                  <a:pt x="14888" y="2274"/>
                  <a:pt x="14888" y="2274"/>
                  <a:pt x="14888" y="2274"/>
                </a:cubicBezTo>
                <a:cubicBezTo>
                  <a:pt x="15010" y="2274"/>
                  <a:pt x="15010" y="2274"/>
                  <a:pt x="15010" y="2274"/>
                </a:cubicBezTo>
                <a:cubicBezTo>
                  <a:pt x="15010" y="2377"/>
                  <a:pt x="15010" y="2377"/>
                  <a:pt x="15132" y="2377"/>
                </a:cubicBezTo>
                <a:cubicBezTo>
                  <a:pt x="15132" y="2377"/>
                  <a:pt x="15132" y="2377"/>
                  <a:pt x="15132" y="2377"/>
                </a:cubicBezTo>
                <a:cubicBezTo>
                  <a:pt x="15132" y="2480"/>
                  <a:pt x="15254" y="2480"/>
                  <a:pt x="15254" y="2480"/>
                </a:cubicBezTo>
                <a:cubicBezTo>
                  <a:pt x="15254" y="2480"/>
                  <a:pt x="15254" y="2480"/>
                  <a:pt x="15254" y="2480"/>
                </a:cubicBezTo>
                <a:cubicBezTo>
                  <a:pt x="15376" y="2480"/>
                  <a:pt x="15376" y="2480"/>
                  <a:pt x="15376" y="2480"/>
                </a:cubicBezTo>
                <a:cubicBezTo>
                  <a:pt x="15376" y="2584"/>
                  <a:pt x="15376" y="2584"/>
                  <a:pt x="15376" y="2584"/>
                </a:cubicBezTo>
                <a:cubicBezTo>
                  <a:pt x="15376" y="2584"/>
                  <a:pt x="15376" y="2584"/>
                  <a:pt x="15376" y="2584"/>
                </a:cubicBezTo>
                <a:cubicBezTo>
                  <a:pt x="15498" y="2584"/>
                  <a:pt x="15498" y="2584"/>
                  <a:pt x="15498" y="2584"/>
                </a:cubicBezTo>
                <a:cubicBezTo>
                  <a:pt x="15498" y="2687"/>
                  <a:pt x="15498" y="2687"/>
                  <a:pt x="15620" y="2687"/>
                </a:cubicBezTo>
                <a:cubicBezTo>
                  <a:pt x="15620" y="2790"/>
                  <a:pt x="15620" y="2790"/>
                  <a:pt x="15620" y="2790"/>
                </a:cubicBezTo>
                <a:cubicBezTo>
                  <a:pt x="15742" y="2790"/>
                  <a:pt x="15742" y="2790"/>
                  <a:pt x="15742" y="2790"/>
                </a:cubicBezTo>
                <a:cubicBezTo>
                  <a:pt x="15742" y="2894"/>
                  <a:pt x="15742" y="2894"/>
                  <a:pt x="15742" y="2894"/>
                </a:cubicBezTo>
                <a:cubicBezTo>
                  <a:pt x="15864" y="2894"/>
                  <a:pt x="15864" y="2997"/>
                  <a:pt x="15986" y="2997"/>
                </a:cubicBezTo>
                <a:cubicBezTo>
                  <a:pt x="15986" y="3100"/>
                  <a:pt x="16108" y="3100"/>
                  <a:pt x="16108" y="3100"/>
                </a:cubicBezTo>
                <a:cubicBezTo>
                  <a:pt x="16108" y="3204"/>
                  <a:pt x="16108" y="3204"/>
                  <a:pt x="16108" y="3204"/>
                </a:cubicBezTo>
                <a:cubicBezTo>
                  <a:pt x="16353" y="3307"/>
                  <a:pt x="16353" y="3307"/>
                  <a:pt x="16353" y="3307"/>
                </a:cubicBezTo>
                <a:cubicBezTo>
                  <a:pt x="16353" y="3411"/>
                  <a:pt x="16353" y="3411"/>
                  <a:pt x="16353" y="3411"/>
                </a:cubicBezTo>
                <a:cubicBezTo>
                  <a:pt x="16353" y="3411"/>
                  <a:pt x="16475" y="3411"/>
                  <a:pt x="16475" y="3514"/>
                </a:cubicBezTo>
                <a:cubicBezTo>
                  <a:pt x="16475" y="3514"/>
                  <a:pt x="16597" y="3514"/>
                  <a:pt x="16597" y="3514"/>
                </a:cubicBezTo>
                <a:cubicBezTo>
                  <a:pt x="16597" y="3617"/>
                  <a:pt x="16597" y="3617"/>
                  <a:pt x="16597" y="3617"/>
                </a:cubicBezTo>
                <a:cubicBezTo>
                  <a:pt x="16719" y="3721"/>
                  <a:pt x="16719" y="3721"/>
                  <a:pt x="16719" y="3721"/>
                </a:cubicBezTo>
                <a:cubicBezTo>
                  <a:pt x="16719" y="3721"/>
                  <a:pt x="16719" y="3721"/>
                  <a:pt x="16719" y="3721"/>
                </a:cubicBezTo>
                <a:cubicBezTo>
                  <a:pt x="16719" y="3824"/>
                  <a:pt x="16719" y="3824"/>
                  <a:pt x="16841" y="3824"/>
                </a:cubicBezTo>
                <a:cubicBezTo>
                  <a:pt x="16841" y="3824"/>
                  <a:pt x="16841" y="3824"/>
                  <a:pt x="16841" y="3824"/>
                </a:cubicBezTo>
                <a:cubicBezTo>
                  <a:pt x="16841" y="3927"/>
                  <a:pt x="16841" y="3927"/>
                  <a:pt x="16841" y="3927"/>
                </a:cubicBezTo>
                <a:cubicBezTo>
                  <a:pt x="16841" y="3927"/>
                  <a:pt x="16841" y="3927"/>
                  <a:pt x="16963" y="3927"/>
                </a:cubicBezTo>
                <a:cubicBezTo>
                  <a:pt x="16963" y="4134"/>
                  <a:pt x="16963" y="4134"/>
                  <a:pt x="16963" y="4134"/>
                </a:cubicBezTo>
                <a:cubicBezTo>
                  <a:pt x="16963" y="4134"/>
                  <a:pt x="16963" y="4134"/>
                  <a:pt x="16963" y="4134"/>
                </a:cubicBezTo>
                <a:cubicBezTo>
                  <a:pt x="16963" y="4134"/>
                  <a:pt x="16963" y="4134"/>
                  <a:pt x="17085" y="4134"/>
                </a:cubicBezTo>
                <a:cubicBezTo>
                  <a:pt x="17085" y="4237"/>
                  <a:pt x="17085" y="4237"/>
                  <a:pt x="17085" y="4237"/>
                </a:cubicBezTo>
                <a:cubicBezTo>
                  <a:pt x="17085" y="4237"/>
                  <a:pt x="17207" y="4341"/>
                  <a:pt x="17207" y="4341"/>
                </a:cubicBezTo>
                <a:cubicBezTo>
                  <a:pt x="17207" y="4444"/>
                  <a:pt x="17207" y="4444"/>
                  <a:pt x="17207" y="4444"/>
                </a:cubicBezTo>
                <a:cubicBezTo>
                  <a:pt x="17207" y="4444"/>
                  <a:pt x="17207" y="4444"/>
                  <a:pt x="17329" y="4547"/>
                </a:cubicBezTo>
                <a:cubicBezTo>
                  <a:pt x="17329" y="4651"/>
                  <a:pt x="17329" y="4651"/>
                  <a:pt x="17329" y="4651"/>
                </a:cubicBezTo>
                <a:cubicBezTo>
                  <a:pt x="17329" y="4651"/>
                  <a:pt x="17329" y="4651"/>
                  <a:pt x="17329" y="4651"/>
                </a:cubicBezTo>
                <a:cubicBezTo>
                  <a:pt x="17329" y="4651"/>
                  <a:pt x="17329" y="4651"/>
                  <a:pt x="17329" y="4651"/>
                </a:cubicBezTo>
                <a:cubicBezTo>
                  <a:pt x="17329" y="4754"/>
                  <a:pt x="17329" y="4754"/>
                  <a:pt x="17329" y="4754"/>
                </a:cubicBezTo>
                <a:cubicBezTo>
                  <a:pt x="17451" y="4754"/>
                  <a:pt x="17451" y="4754"/>
                  <a:pt x="17451" y="4754"/>
                </a:cubicBezTo>
                <a:cubicBezTo>
                  <a:pt x="17451" y="4857"/>
                  <a:pt x="17451" y="4857"/>
                  <a:pt x="17451" y="4857"/>
                </a:cubicBezTo>
                <a:cubicBezTo>
                  <a:pt x="17451" y="4857"/>
                  <a:pt x="17451" y="4857"/>
                  <a:pt x="17451" y="4857"/>
                </a:cubicBezTo>
                <a:cubicBezTo>
                  <a:pt x="17451" y="4857"/>
                  <a:pt x="17451" y="4857"/>
                  <a:pt x="17451" y="4857"/>
                </a:cubicBezTo>
                <a:cubicBezTo>
                  <a:pt x="17451" y="4961"/>
                  <a:pt x="17573" y="4961"/>
                  <a:pt x="17573" y="4961"/>
                </a:cubicBezTo>
                <a:cubicBezTo>
                  <a:pt x="17573" y="5064"/>
                  <a:pt x="17573" y="5064"/>
                  <a:pt x="17573" y="5064"/>
                </a:cubicBezTo>
                <a:cubicBezTo>
                  <a:pt x="17573" y="5064"/>
                  <a:pt x="17573" y="5064"/>
                  <a:pt x="17573" y="5064"/>
                </a:cubicBezTo>
                <a:cubicBezTo>
                  <a:pt x="17573" y="5271"/>
                  <a:pt x="17573" y="5271"/>
                  <a:pt x="17573" y="5271"/>
                </a:cubicBezTo>
                <a:cubicBezTo>
                  <a:pt x="17573" y="5271"/>
                  <a:pt x="17573" y="5271"/>
                  <a:pt x="17573" y="5271"/>
                </a:cubicBezTo>
                <a:cubicBezTo>
                  <a:pt x="17573" y="5374"/>
                  <a:pt x="17573" y="5374"/>
                  <a:pt x="17573" y="5374"/>
                </a:cubicBezTo>
                <a:cubicBezTo>
                  <a:pt x="17695" y="5374"/>
                  <a:pt x="17695" y="5374"/>
                  <a:pt x="17695" y="5374"/>
                </a:cubicBezTo>
                <a:cubicBezTo>
                  <a:pt x="17695" y="5374"/>
                  <a:pt x="17695" y="5374"/>
                  <a:pt x="17695" y="5478"/>
                </a:cubicBezTo>
                <a:cubicBezTo>
                  <a:pt x="17695" y="5478"/>
                  <a:pt x="17695" y="5581"/>
                  <a:pt x="17695" y="5581"/>
                </a:cubicBezTo>
                <a:cubicBezTo>
                  <a:pt x="17695" y="5581"/>
                  <a:pt x="17695" y="5581"/>
                  <a:pt x="17695" y="5581"/>
                </a:cubicBezTo>
                <a:cubicBezTo>
                  <a:pt x="17695" y="5788"/>
                  <a:pt x="17695" y="5788"/>
                  <a:pt x="17695" y="5788"/>
                </a:cubicBezTo>
                <a:cubicBezTo>
                  <a:pt x="17817" y="5788"/>
                  <a:pt x="17817" y="5891"/>
                  <a:pt x="17817" y="5994"/>
                </a:cubicBezTo>
                <a:cubicBezTo>
                  <a:pt x="17817" y="6098"/>
                  <a:pt x="17817" y="6098"/>
                  <a:pt x="17817" y="6201"/>
                </a:cubicBezTo>
                <a:cubicBezTo>
                  <a:pt x="17817" y="6304"/>
                  <a:pt x="17939" y="6408"/>
                  <a:pt x="17939" y="6511"/>
                </a:cubicBezTo>
                <a:cubicBezTo>
                  <a:pt x="17939" y="6614"/>
                  <a:pt x="17939" y="6614"/>
                  <a:pt x="17939" y="6718"/>
                </a:cubicBezTo>
                <a:cubicBezTo>
                  <a:pt x="17817" y="6718"/>
                  <a:pt x="17817" y="6718"/>
                  <a:pt x="17695" y="6718"/>
                </a:cubicBezTo>
                <a:cubicBezTo>
                  <a:pt x="17573" y="6718"/>
                  <a:pt x="17573" y="6718"/>
                  <a:pt x="17451" y="6718"/>
                </a:cubicBezTo>
                <a:cubicBezTo>
                  <a:pt x="17329" y="6718"/>
                  <a:pt x="17207" y="6718"/>
                  <a:pt x="17085" y="6718"/>
                </a:cubicBezTo>
                <a:cubicBezTo>
                  <a:pt x="17085" y="6718"/>
                  <a:pt x="16963" y="6718"/>
                  <a:pt x="16963" y="6718"/>
                </a:cubicBezTo>
                <a:cubicBezTo>
                  <a:pt x="14278" y="6718"/>
                  <a:pt x="14278" y="6718"/>
                  <a:pt x="14278" y="6718"/>
                </a:cubicBezTo>
                <a:cubicBezTo>
                  <a:pt x="3783" y="6718"/>
                  <a:pt x="3783" y="6718"/>
                  <a:pt x="3783" y="6718"/>
                </a:cubicBezTo>
                <a:cubicBezTo>
                  <a:pt x="3783" y="6614"/>
                  <a:pt x="3783" y="6614"/>
                  <a:pt x="3783" y="6614"/>
                </a:cubicBezTo>
                <a:cubicBezTo>
                  <a:pt x="3783" y="6511"/>
                  <a:pt x="3783" y="6511"/>
                  <a:pt x="3783" y="6408"/>
                </a:cubicBezTo>
                <a:cubicBezTo>
                  <a:pt x="3783" y="6304"/>
                  <a:pt x="3783" y="6201"/>
                  <a:pt x="3783" y="6098"/>
                </a:cubicBezTo>
                <a:cubicBezTo>
                  <a:pt x="3783" y="6098"/>
                  <a:pt x="3783" y="6098"/>
                  <a:pt x="3783" y="6098"/>
                </a:cubicBezTo>
                <a:cubicBezTo>
                  <a:pt x="3783" y="5891"/>
                  <a:pt x="3783" y="5891"/>
                  <a:pt x="3783" y="5891"/>
                </a:cubicBezTo>
                <a:cubicBezTo>
                  <a:pt x="3905" y="5891"/>
                  <a:pt x="3905" y="5891"/>
                  <a:pt x="3905" y="5891"/>
                </a:cubicBezTo>
                <a:cubicBezTo>
                  <a:pt x="3905" y="5891"/>
                  <a:pt x="3905" y="5788"/>
                  <a:pt x="3905" y="5684"/>
                </a:cubicBezTo>
                <a:cubicBezTo>
                  <a:pt x="3905" y="5684"/>
                  <a:pt x="3905" y="5581"/>
                  <a:pt x="3905" y="5581"/>
                </a:cubicBezTo>
                <a:cubicBezTo>
                  <a:pt x="3905" y="5581"/>
                  <a:pt x="3905" y="5581"/>
                  <a:pt x="3905" y="5581"/>
                </a:cubicBezTo>
                <a:cubicBezTo>
                  <a:pt x="3905" y="5374"/>
                  <a:pt x="3905" y="5374"/>
                  <a:pt x="3905" y="5374"/>
                </a:cubicBezTo>
                <a:cubicBezTo>
                  <a:pt x="4027" y="5374"/>
                  <a:pt x="4027" y="5374"/>
                  <a:pt x="4027" y="5374"/>
                </a:cubicBezTo>
                <a:cubicBezTo>
                  <a:pt x="4027" y="5374"/>
                  <a:pt x="4027" y="5374"/>
                  <a:pt x="4027" y="5374"/>
                </a:cubicBezTo>
                <a:cubicBezTo>
                  <a:pt x="4027" y="5374"/>
                  <a:pt x="4027" y="5374"/>
                  <a:pt x="4027" y="5374"/>
                </a:cubicBezTo>
                <a:cubicBezTo>
                  <a:pt x="4027" y="5271"/>
                  <a:pt x="4027" y="5271"/>
                  <a:pt x="4027" y="5271"/>
                </a:cubicBezTo>
                <a:cubicBezTo>
                  <a:pt x="4027" y="5271"/>
                  <a:pt x="4027" y="5271"/>
                  <a:pt x="4027" y="5271"/>
                </a:cubicBezTo>
                <a:cubicBezTo>
                  <a:pt x="4027" y="5064"/>
                  <a:pt x="4027" y="5064"/>
                  <a:pt x="4027" y="5064"/>
                </a:cubicBezTo>
                <a:cubicBezTo>
                  <a:pt x="4149" y="5064"/>
                  <a:pt x="4149" y="5064"/>
                  <a:pt x="4149" y="5064"/>
                </a:cubicBezTo>
                <a:cubicBezTo>
                  <a:pt x="4149" y="5064"/>
                  <a:pt x="4149" y="4961"/>
                  <a:pt x="4149" y="4961"/>
                </a:cubicBezTo>
                <a:cubicBezTo>
                  <a:pt x="4149" y="4961"/>
                  <a:pt x="4149" y="4961"/>
                  <a:pt x="4149" y="4961"/>
                </a:cubicBezTo>
                <a:cubicBezTo>
                  <a:pt x="4149" y="4857"/>
                  <a:pt x="4149" y="4857"/>
                  <a:pt x="4149" y="4857"/>
                </a:cubicBezTo>
                <a:cubicBezTo>
                  <a:pt x="4271" y="4857"/>
                  <a:pt x="4271" y="4857"/>
                  <a:pt x="4271" y="4857"/>
                </a:cubicBezTo>
                <a:cubicBezTo>
                  <a:pt x="4271" y="4754"/>
                  <a:pt x="4271" y="4754"/>
                  <a:pt x="4271" y="4754"/>
                </a:cubicBezTo>
                <a:cubicBezTo>
                  <a:pt x="4271" y="4754"/>
                  <a:pt x="4271" y="4754"/>
                  <a:pt x="4271" y="4754"/>
                </a:cubicBezTo>
                <a:cubicBezTo>
                  <a:pt x="4271" y="4651"/>
                  <a:pt x="4271" y="4651"/>
                  <a:pt x="4271" y="4651"/>
                </a:cubicBezTo>
                <a:cubicBezTo>
                  <a:pt x="4271" y="4651"/>
                  <a:pt x="4271" y="4651"/>
                  <a:pt x="4271" y="4651"/>
                </a:cubicBezTo>
                <a:cubicBezTo>
                  <a:pt x="4393" y="4651"/>
                  <a:pt x="4393" y="4547"/>
                  <a:pt x="4393" y="4547"/>
                </a:cubicBezTo>
                <a:cubicBezTo>
                  <a:pt x="4393" y="4547"/>
                  <a:pt x="4393" y="4444"/>
                  <a:pt x="4393" y="4444"/>
                </a:cubicBezTo>
                <a:cubicBezTo>
                  <a:pt x="4393" y="4444"/>
                  <a:pt x="4393" y="4444"/>
                  <a:pt x="4393" y="4444"/>
                </a:cubicBezTo>
                <a:cubicBezTo>
                  <a:pt x="4393" y="4341"/>
                  <a:pt x="4393" y="4341"/>
                  <a:pt x="4393" y="4341"/>
                </a:cubicBezTo>
                <a:cubicBezTo>
                  <a:pt x="4515" y="4341"/>
                  <a:pt x="4515" y="4341"/>
                  <a:pt x="4515" y="4341"/>
                </a:cubicBezTo>
                <a:cubicBezTo>
                  <a:pt x="4515" y="4341"/>
                  <a:pt x="4515" y="4341"/>
                  <a:pt x="4515" y="4341"/>
                </a:cubicBezTo>
                <a:cubicBezTo>
                  <a:pt x="4515" y="4237"/>
                  <a:pt x="4515" y="4237"/>
                  <a:pt x="4515" y="4237"/>
                </a:cubicBezTo>
                <a:cubicBezTo>
                  <a:pt x="4637" y="4237"/>
                  <a:pt x="4637" y="4237"/>
                  <a:pt x="4637" y="4237"/>
                </a:cubicBezTo>
                <a:cubicBezTo>
                  <a:pt x="4637" y="4134"/>
                  <a:pt x="4637" y="4134"/>
                  <a:pt x="4637" y="4134"/>
                </a:cubicBezTo>
                <a:cubicBezTo>
                  <a:pt x="4637" y="4134"/>
                  <a:pt x="4637" y="4031"/>
                  <a:pt x="4637" y="4031"/>
                </a:cubicBezTo>
                <a:cubicBezTo>
                  <a:pt x="4637" y="4031"/>
                  <a:pt x="4637" y="4031"/>
                  <a:pt x="4759" y="4031"/>
                </a:cubicBezTo>
                <a:cubicBezTo>
                  <a:pt x="4759" y="4031"/>
                  <a:pt x="4759" y="4031"/>
                  <a:pt x="4759" y="4031"/>
                </a:cubicBezTo>
                <a:cubicBezTo>
                  <a:pt x="4759" y="3927"/>
                  <a:pt x="4759" y="3927"/>
                  <a:pt x="4759" y="3927"/>
                </a:cubicBezTo>
                <a:cubicBezTo>
                  <a:pt x="4759" y="3927"/>
                  <a:pt x="4759" y="3927"/>
                  <a:pt x="4759" y="3927"/>
                </a:cubicBezTo>
                <a:cubicBezTo>
                  <a:pt x="4881" y="3927"/>
                  <a:pt x="4881" y="3927"/>
                  <a:pt x="4881" y="3824"/>
                </a:cubicBezTo>
                <a:cubicBezTo>
                  <a:pt x="4881" y="3824"/>
                  <a:pt x="4881" y="3824"/>
                  <a:pt x="4881" y="3824"/>
                </a:cubicBezTo>
                <a:cubicBezTo>
                  <a:pt x="4881" y="3824"/>
                  <a:pt x="4881" y="3721"/>
                  <a:pt x="5003" y="3721"/>
                </a:cubicBezTo>
                <a:cubicBezTo>
                  <a:pt x="5003" y="3721"/>
                  <a:pt x="5003" y="3721"/>
                  <a:pt x="5003" y="3721"/>
                </a:cubicBezTo>
                <a:cubicBezTo>
                  <a:pt x="5125" y="3617"/>
                  <a:pt x="5125" y="3617"/>
                  <a:pt x="5125" y="3617"/>
                </a:cubicBezTo>
                <a:cubicBezTo>
                  <a:pt x="5125" y="3514"/>
                  <a:pt x="5125" y="3514"/>
                  <a:pt x="5125" y="3514"/>
                </a:cubicBezTo>
                <a:cubicBezTo>
                  <a:pt x="5125" y="3514"/>
                  <a:pt x="5125" y="3514"/>
                  <a:pt x="5125" y="3514"/>
                </a:cubicBezTo>
                <a:cubicBezTo>
                  <a:pt x="5125" y="3514"/>
                  <a:pt x="5247" y="3514"/>
                  <a:pt x="5247" y="3411"/>
                </a:cubicBezTo>
                <a:cubicBezTo>
                  <a:pt x="5247" y="3411"/>
                  <a:pt x="5247" y="3411"/>
                  <a:pt x="5247" y="3411"/>
                </a:cubicBezTo>
                <a:cubicBezTo>
                  <a:pt x="5247" y="3307"/>
                  <a:pt x="5369" y="3307"/>
                  <a:pt x="5369" y="3204"/>
                </a:cubicBezTo>
                <a:cubicBezTo>
                  <a:pt x="5492" y="3204"/>
                  <a:pt x="5492" y="3204"/>
                  <a:pt x="5614" y="3100"/>
                </a:cubicBezTo>
                <a:cubicBezTo>
                  <a:pt x="5736" y="2997"/>
                  <a:pt x="5858" y="2894"/>
                  <a:pt x="5980" y="2790"/>
                </a:cubicBezTo>
                <a:cubicBezTo>
                  <a:pt x="6102" y="2790"/>
                  <a:pt x="6102" y="2790"/>
                  <a:pt x="6102" y="2790"/>
                </a:cubicBezTo>
                <a:cubicBezTo>
                  <a:pt x="6102" y="2790"/>
                  <a:pt x="6102" y="2687"/>
                  <a:pt x="6224" y="2584"/>
                </a:cubicBezTo>
                <a:cubicBezTo>
                  <a:pt x="6224" y="2584"/>
                  <a:pt x="6224" y="2584"/>
                  <a:pt x="6224" y="2584"/>
                </a:cubicBezTo>
                <a:cubicBezTo>
                  <a:pt x="6224" y="2584"/>
                  <a:pt x="6346" y="2584"/>
                  <a:pt x="6346" y="2480"/>
                </a:cubicBezTo>
                <a:cubicBezTo>
                  <a:pt x="6468" y="2480"/>
                  <a:pt x="6468" y="2480"/>
                  <a:pt x="6468" y="2480"/>
                </a:cubicBezTo>
                <a:cubicBezTo>
                  <a:pt x="6468" y="2480"/>
                  <a:pt x="6468" y="2480"/>
                  <a:pt x="6468" y="2377"/>
                </a:cubicBezTo>
                <a:cubicBezTo>
                  <a:pt x="6590" y="2377"/>
                  <a:pt x="6590" y="2377"/>
                  <a:pt x="6590" y="2377"/>
                </a:cubicBezTo>
                <a:cubicBezTo>
                  <a:pt x="6590" y="2377"/>
                  <a:pt x="6590" y="2377"/>
                  <a:pt x="6590" y="2377"/>
                </a:cubicBezTo>
                <a:cubicBezTo>
                  <a:pt x="6590" y="2377"/>
                  <a:pt x="6590" y="2377"/>
                  <a:pt x="6590" y="2377"/>
                </a:cubicBezTo>
                <a:cubicBezTo>
                  <a:pt x="6712" y="2377"/>
                  <a:pt x="6712" y="2377"/>
                  <a:pt x="6712" y="2377"/>
                </a:cubicBezTo>
                <a:cubicBezTo>
                  <a:pt x="6712" y="2377"/>
                  <a:pt x="6712" y="2274"/>
                  <a:pt x="6834" y="2274"/>
                </a:cubicBezTo>
                <a:cubicBezTo>
                  <a:pt x="6834" y="2170"/>
                  <a:pt x="6956" y="2170"/>
                  <a:pt x="6956" y="2170"/>
                </a:cubicBezTo>
                <a:cubicBezTo>
                  <a:pt x="6956" y="2170"/>
                  <a:pt x="6956" y="2170"/>
                  <a:pt x="6956" y="2170"/>
                </a:cubicBezTo>
                <a:cubicBezTo>
                  <a:pt x="7078" y="2170"/>
                  <a:pt x="7078" y="2067"/>
                  <a:pt x="7200" y="2067"/>
                </a:cubicBezTo>
                <a:cubicBezTo>
                  <a:pt x="7200" y="2067"/>
                  <a:pt x="7200" y="2067"/>
                  <a:pt x="7322" y="2067"/>
                </a:cubicBezTo>
                <a:cubicBezTo>
                  <a:pt x="7322" y="1964"/>
                  <a:pt x="7322" y="1860"/>
                  <a:pt x="7322" y="1860"/>
                </a:cubicBezTo>
                <a:cubicBezTo>
                  <a:pt x="7200" y="1860"/>
                  <a:pt x="7200" y="1757"/>
                  <a:pt x="7200" y="1757"/>
                </a:cubicBezTo>
                <a:cubicBezTo>
                  <a:pt x="7200" y="1654"/>
                  <a:pt x="7200" y="1654"/>
                  <a:pt x="7200" y="1654"/>
                </a:cubicBezTo>
                <a:cubicBezTo>
                  <a:pt x="7078" y="1654"/>
                  <a:pt x="7078" y="1654"/>
                  <a:pt x="7078" y="1654"/>
                </a:cubicBezTo>
                <a:cubicBezTo>
                  <a:pt x="7078" y="1654"/>
                  <a:pt x="7078" y="1550"/>
                  <a:pt x="7078" y="1447"/>
                </a:cubicBezTo>
                <a:cubicBezTo>
                  <a:pt x="6956" y="1447"/>
                  <a:pt x="6956" y="1447"/>
                  <a:pt x="6956" y="1447"/>
                </a:cubicBezTo>
                <a:cubicBezTo>
                  <a:pt x="6956" y="1344"/>
                  <a:pt x="6956" y="1344"/>
                  <a:pt x="6956" y="1344"/>
                </a:cubicBezTo>
                <a:cubicBezTo>
                  <a:pt x="6956" y="1344"/>
                  <a:pt x="6956" y="1344"/>
                  <a:pt x="6956" y="1344"/>
                </a:cubicBezTo>
                <a:cubicBezTo>
                  <a:pt x="6956" y="1344"/>
                  <a:pt x="6956" y="1344"/>
                  <a:pt x="6956" y="1344"/>
                </a:cubicBezTo>
                <a:cubicBezTo>
                  <a:pt x="6956" y="1240"/>
                  <a:pt x="6956" y="1240"/>
                  <a:pt x="6956" y="1240"/>
                </a:cubicBezTo>
                <a:cubicBezTo>
                  <a:pt x="6834" y="1240"/>
                  <a:pt x="6834" y="1240"/>
                  <a:pt x="6834" y="1240"/>
                </a:cubicBezTo>
                <a:cubicBezTo>
                  <a:pt x="6834" y="1137"/>
                  <a:pt x="6834" y="1137"/>
                  <a:pt x="6834" y="1137"/>
                </a:cubicBezTo>
                <a:cubicBezTo>
                  <a:pt x="6712" y="1033"/>
                  <a:pt x="6712" y="1033"/>
                  <a:pt x="6712" y="1033"/>
                </a:cubicBezTo>
                <a:cubicBezTo>
                  <a:pt x="6712" y="1033"/>
                  <a:pt x="6712" y="1033"/>
                  <a:pt x="6712" y="1033"/>
                </a:cubicBezTo>
                <a:cubicBezTo>
                  <a:pt x="6712" y="1033"/>
                  <a:pt x="6712" y="1033"/>
                  <a:pt x="6712" y="1033"/>
                </a:cubicBezTo>
                <a:cubicBezTo>
                  <a:pt x="6712" y="930"/>
                  <a:pt x="6712" y="930"/>
                  <a:pt x="6712" y="930"/>
                </a:cubicBezTo>
                <a:cubicBezTo>
                  <a:pt x="6712" y="930"/>
                  <a:pt x="6712" y="930"/>
                  <a:pt x="6712" y="930"/>
                </a:cubicBezTo>
                <a:cubicBezTo>
                  <a:pt x="6712" y="827"/>
                  <a:pt x="6712" y="827"/>
                  <a:pt x="6712" y="827"/>
                </a:cubicBezTo>
                <a:cubicBezTo>
                  <a:pt x="6590" y="827"/>
                  <a:pt x="6590" y="827"/>
                  <a:pt x="6590" y="827"/>
                </a:cubicBezTo>
                <a:cubicBezTo>
                  <a:pt x="6590" y="723"/>
                  <a:pt x="6590" y="723"/>
                  <a:pt x="6590" y="723"/>
                </a:cubicBezTo>
                <a:cubicBezTo>
                  <a:pt x="6590" y="723"/>
                  <a:pt x="6468" y="723"/>
                  <a:pt x="6468" y="723"/>
                </a:cubicBezTo>
                <a:cubicBezTo>
                  <a:pt x="6468" y="620"/>
                  <a:pt x="6468" y="620"/>
                  <a:pt x="6468" y="517"/>
                </a:cubicBezTo>
                <a:cubicBezTo>
                  <a:pt x="6468" y="517"/>
                  <a:pt x="6346" y="413"/>
                  <a:pt x="6346" y="413"/>
                </a:cubicBezTo>
                <a:cubicBezTo>
                  <a:pt x="6346" y="310"/>
                  <a:pt x="6224" y="310"/>
                  <a:pt x="6224" y="103"/>
                </a:cubicBezTo>
                <a:cubicBezTo>
                  <a:pt x="6224" y="103"/>
                  <a:pt x="6224" y="103"/>
                  <a:pt x="6224" y="103"/>
                </a:cubicBezTo>
                <a:cubicBezTo>
                  <a:pt x="6224" y="103"/>
                  <a:pt x="6224" y="103"/>
                  <a:pt x="6224" y="103"/>
                </a:cubicBezTo>
                <a:cubicBezTo>
                  <a:pt x="6346" y="103"/>
                  <a:pt x="6346" y="0"/>
                  <a:pt x="6468" y="0"/>
                </a:cubicBezTo>
                <a:cubicBezTo>
                  <a:pt x="6468" y="0"/>
                  <a:pt x="6468" y="0"/>
                  <a:pt x="6468" y="0"/>
                </a:cubicBezTo>
                <a:cubicBezTo>
                  <a:pt x="6468" y="0"/>
                  <a:pt x="6468" y="0"/>
                  <a:pt x="6468" y="0"/>
                </a:cubicBezTo>
                <a:cubicBezTo>
                  <a:pt x="6590" y="103"/>
                  <a:pt x="6590" y="103"/>
                  <a:pt x="6590" y="103"/>
                </a:cubicBezTo>
                <a:cubicBezTo>
                  <a:pt x="6590" y="207"/>
                  <a:pt x="6712" y="207"/>
                  <a:pt x="6712" y="310"/>
                </a:cubicBezTo>
                <a:cubicBezTo>
                  <a:pt x="6712" y="310"/>
                  <a:pt x="6712" y="310"/>
                  <a:pt x="6834" y="310"/>
                </a:cubicBezTo>
                <a:cubicBezTo>
                  <a:pt x="6834" y="413"/>
                  <a:pt x="6834" y="413"/>
                  <a:pt x="6834" y="413"/>
                </a:cubicBezTo>
                <a:cubicBezTo>
                  <a:pt x="6834" y="413"/>
                  <a:pt x="6834" y="413"/>
                  <a:pt x="6834" y="413"/>
                </a:cubicBezTo>
                <a:cubicBezTo>
                  <a:pt x="6834" y="517"/>
                  <a:pt x="6834" y="517"/>
                  <a:pt x="6834" y="517"/>
                </a:cubicBezTo>
                <a:cubicBezTo>
                  <a:pt x="6956" y="517"/>
                  <a:pt x="6956" y="517"/>
                  <a:pt x="6956" y="517"/>
                </a:cubicBezTo>
                <a:cubicBezTo>
                  <a:pt x="6956" y="620"/>
                  <a:pt x="6956" y="620"/>
                  <a:pt x="6956" y="620"/>
                </a:cubicBezTo>
                <a:cubicBezTo>
                  <a:pt x="6956" y="620"/>
                  <a:pt x="6956" y="620"/>
                  <a:pt x="6956" y="620"/>
                </a:cubicBezTo>
                <a:cubicBezTo>
                  <a:pt x="6956" y="723"/>
                  <a:pt x="6956" y="723"/>
                  <a:pt x="6956" y="723"/>
                </a:cubicBezTo>
                <a:cubicBezTo>
                  <a:pt x="7078" y="723"/>
                  <a:pt x="7078" y="723"/>
                  <a:pt x="7078" y="723"/>
                </a:cubicBezTo>
                <a:cubicBezTo>
                  <a:pt x="7078" y="827"/>
                  <a:pt x="7078" y="930"/>
                  <a:pt x="7078" y="930"/>
                </a:cubicBezTo>
                <a:cubicBezTo>
                  <a:pt x="7200" y="930"/>
                  <a:pt x="7200" y="930"/>
                  <a:pt x="7200" y="930"/>
                </a:cubicBezTo>
                <a:cubicBezTo>
                  <a:pt x="7200" y="930"/>
                  <a:pt x="7200" y="930"/>
                  <a:pt x="7200" y="930"/>
                </a:cubicBezTo>
                <a:cubicBezTo>
                  <a:pt x="7200" y="1033"/>
                  <a:pt x="7200" y="1033"/>
                  <a:pt x="7200" y="1137"/>
                </a:cubicBezTo>
                <a:cubicBezTo>
                  <a:pt x="7322" y="1137"/>
                  <a:pt x="7322" y="1137"/>
                  <a:pt x="7322" y="1137"/>
                </a:cubicBezTo>
                <a:cubicBezTo>
                  <a:pt x="7322" y="1137"/>
                  <a:pt x="7322" y="1240"/>
                  <a:pt x="7322" y="1240"/>
                </a:cubicBezTo>
                <a:cubicBezTo>
                  <a:pt x="7322" y="1240"/>
                  <a:pt x="7444" y="1344"/>
                  <a:pt x="7444" y="1344"/>
                </a:cubicBezTo>
                <a:cubicBezTo>
                  <a:pt x="7444" y="1344"/>
                  <a:pt x="7444" y="1344"/>
                  <a:pt x="7444" y="1344"/>
                </a:cubicBezTo>
                <a:cubicBezTo>
                  <a:pt x="7444" y="1447"/>
                  <a:pt x="7444" y="1447"/>
                  <a:pt x="7444" y="1447"/>
                </a:cubicBezTo>
                <a:cubicBezTo>
                  <a:pt x="7566" y="1447"/>
                  <a:pt x="7566" y="1447"/>
                  <a:pt x="7566" y="1447"/>
                </a:cubicBezTo>
                <a:cubicBezTo>
                  <a:pt x="7566" y="1550"/>
                  <a:pt x="7566" y="1654"/>
                  <a:pt x="7688" y="1654"/>
                </a:cubicBezTo>
                <a:cubicBezTo>
                  <a:pt x="7688" y="1654"/>
                  <a:pt x="7688" y="1757"/>
                  <a:pt x="7688" y="1860"/>
                </a:cubicBezTo>
                <a:cubicBezTo>
                  <a:pt x="7810" y="1757"/>
                  <a:pt x="8054" y="1757"/>
                  <a:pt x="8054" y="1757"/>
                </a:cubicBezTo>
                <a:close/>
                <a:moveTo>
                  <a:pt x="13668" y="7234"/>
                </a:moveTo>
                <a:cubicBezTo>
                  <a:pt x="16597" y="7234"/>
                  <a:pt x="16597" y="7234"/>
                  <a:pt x="16597" y="7234"/>
                </a:cubicBezTo>
                <a:cubicBezTo>
                  <a:pt x="16719" y="7234"/>
                  <a:pt x="16963" y="7234"/>
                  <a:pt x="17207" y="7234"/>
                </a:cubicBezTo>
                <a:cubicBezTo>
                  <a:pt x="17451" y="7234"/>
                  <a:pt x="17695" y="7234"/>
                  <a:pt x="17939" y="7234"/>
                </a:cubicBezTo>
                <a:cubicBezTo>
                  <a:pt x="17817" y="7441"/>
                  <a:pt x="17817" y="7544"/>
                  <a:pt x="17817" y="7751"/>
                </a:cubicBezTo>
                <a:cubicBezTo>
                  <a:pt x="17817" y="7958"/>
                  <a:pt x="17817" y="8061"/>
                  <a:pt x="17817" y="8268"/>
                </a:cubicBezTo>
                <a:cubicBezTo>
                  <a:pt x="17817" y="9922"/>
                  <a:pt x="17817" y="9922"/>
                  <a:pt x="17817" y="9922"/>
                </a:cubicBezTo>
                <a:cubicBezTo>
                  <a:pt x="17817" y="14676"/>
                  <a:pt x="17817" y="14676"/>
                  <a:pt x="17817" y="14676"/>
                </a:cubicBezTo>
                <a:cubicBezTo>
                  <a:pt x="17817" y="15812"/>
                  <a:pt x="17817" y="15812"/>
                  <a:pt x="17817" y="15812"/>
                </a:cubicBezTo>
                <a:cubicBezTo>
                  <a:pt x="17939" y="15916"/>
                  <a:pt x="17939" y="15916"/>
                  <a:pt x="17939" y="15916"/>
                </a:cubicBezTo>
                <a:cubicBezTo>
                  <a:pt x="17817" y="16019"/>
                  <a:pt x="17817" y="16122"/>
                  <a:pt x="17817" y="16226"/>
                </a:cubicBezTo>
                <a:cubicBezTo>
                  <a:pt x="17695" y="16329"/>
                  <a:pt x="17695" y="16433"/>
                  <a:pt x="17695" y="16536"/>
                </a:cubicBezTo>
                <a:cubicBezTo>
                  <a:pt x="17573" y="16639"/>
                  <a:pt x="17573" y="16639"/>
                  <a:pt x="17573" y="16639"/>
                </a:cubicBezTo>
                <a:cubicBezTo>
                  <a:pt x="17573" y="16639"/>
                  <a:pt x="17573" y="16639"/>
                  <a:pt x="17573" y="16743"/>
                </a:cubicBezTo>
                <a:cubicBezTo>
                  <a:pt x="17451" y="16743"/>
                  <a:pt x="17451" y="16743"/>
                  <a:pt x="17451" y="16743"/>
                </a:cubicBezTo>
                <a:cubicBezTo>
                  <a:pt x="17451" y="16743"/>
                  <a:pt x="17451" y="16846"/>
                  <a:pt x="17451" y="16846"/>
                </a:cubicBezTo>
                <a:cubicBezTo>
                  <a:pt x="17451" y="16846"/>
                  <a:pt x="17451" y="16846"/>
                  <a:pt x="17329" y="16949"/>
                </a:cubicBezTo>
                <a:cubicBezTo>
                  <a:pt x="17329" y="16949"/>
                  <a:pt x="17329" y="16949"/>
                  <a:pt x="17207" y="16949"/>
                </a:cubicBezTo>
                <a:cubicBezTo>
                  <a:pt x="17207" y="16949"/>
                  <a:pt x="17207" y="16949"/>
                  <a:pt x="17207" y="17053"/>
                </a:cubicBezTo>
                <a:cubicBezTo>
                  <a:pt x="17207" y="17053"/>
                  <a:pt x="17207" y="17053"/>
                  <a:pt x="17207" y="17053"/>
                </a:cubicBezTo>
                <a:cubicBezTo>
                  <a:pt x="17085" y="17053"/>
                  <a:pt x="17085" y="17053"/>
                  <a:pt x="17085" y="17053"/>
                </a:cubicBezTo>
                <a:cubicBezTo>
                  <a:pt x="17085" y="17053"/>
                  <a:pt x="17085" y="17053"/>
                  <a:pt x="17085" y="17053"/>
                </a:cubicBezTo>
                <a:cubicBezTo>
                  <a:pt x="17085" y="17156"/>
                  <a:pt x="16963" y="17156"/>
                  <a:pt x="16963" y="17156"/>
                </a:cubicBezTo>
                <a:cubicBezTo>
                  <a:pt x="16963" y="17156"/>
                  <a:pt x="16841" y="17156"/>
                  <a:pt x="16841" y="17156"/>
                </a:cubicBezTo>
                <a:cubicBezTo>
                  <a:pt x="16841" y="17156"/>
                  <a:pt x="16841" y="17156"/>
                  <a:pt x="16841" y="17156"/>
                </a:cubicBezTo>
                <a:cubicBezTo>
                  <a:pt x="16841" y="17156"/>
                  <a:pt x="16719" y="17156"/>
                  <a:pt x="16719" y="17156"/>
                </a:cubicBezTo>
                <a:cubicBezTo>
                  <a:pt x="16719" y="17259"/>
                  <a:pt x="16597" y="17259"/>
                  <a:pt x="16597" y="17259"/>
                </a:cubicBezTo>
                <a:cubicBezTo>
                  <a:pt x="16597" y="17259"/>
                  <a:pt x="16597" y="17259"/>
                  <a:pt x="16597" y="17259"/>
                </a:cubicBezTo>
                <a:cubicBezTo>
                  <a:pt x="16475" y="17259"/>
                  <a:pt x="16353" y="17259"/>
                  <a:pt x="16231" y="17363"/>
                </a:cubicBezTo>
                <a:cubicBezTo>
                  <a:pt x="16108" y="17363"/>
                  <a:pt x="15986" y="17363"/>
                  <a:pt x="15864" y="17363"/>
                </a:cubicBezTo>
                <a:cubicBezTo>
                  <a:pt x="15742" y="17363"/>
                  <a:pt x="15498" y="17363"/>
                  <a:pt x="15376" y="17259"/>
                </a:cubicBezTo>
                <a:cubicBezTo>
                  <a:pt x="15254" y="17259"/>
                  <a:pt x="15132" y="17259"/>
                  <a:pt x="15010" y="17259"/>
                </a:cubicBezTo>
                <a:cubicBezTo>
                  <a:pt x="15010" y="19533"/>
                  <a:pt x="15010" y="19533"/>
                  <a:pt x="15010" y="19533"/>
                </a:cubicBezTo>
                <a:cubicBezTo>
                  <a:pt x="15010" y="19740"/>
                  <a:pt x="15010" y="19843"/>
                  <a:pt x="15010" y="20050"/>
                </a:cubicBezTo>
                <a:cubicBezTo>
                  <a:pt x="15010" y="20256"/>
                  <a:pt x="15010" y="20463"/>
                  <a:pt x="15010" y="20567"/>
                </a:cubicBezTo>
                <a:cubicBezTo>
                  <a:pt x="14888" y="20877"/>
                  <a:pt x="14766" y="21083"/>
                  <a:pt x="14522" y="21187"/>
                </a:cubicBezTo>
                <a:cubicBezTo>
                  <a:pt x="14278" y="21393"/>
                  <a:pt x="13912" y="21497"/>
                  <a:pt x="13668" y="21600"/>
                </a:cubicBezTo>
                <a:cubicBezTo>
                  <a:pt x="13546" y="21600"/>
                  <a:pt x="13546" y="21600"/>
                  <a:pt x="13546" y="21600"/>
                </a:cubicBezTo>
                <a:cubicBezTo>
                  <a:pt x="13546" y="21600"/>
                  <a:pt x="13546" y="21600"/>
                  <a:pt x="13546" y="21497"/>
                </a:cubicBezTo>
                <a:cubicBezTo>
                  <a:pt x="13424" y="21600"/>
                  <a:pt x="13424" y="21600"/>
                  <a:pt x="13424" y="21600"/>
                </a:cubicBezTo>
                <a:cubicBezTo>
                  <a:pt x="13424" y="21497"/>
                  <a:pt x="13424" y="21497"/>
                  <a:pt x="13424" y="21497"/>
                </a:cubicBezTo>
                <a:cubicBezTo>
                  <a:pt x="13058" y="21497"/>
                  <a:pt x="13058" y="21497"/>
                  <a:pt x="13058" y="21497"/>
                </a:cubicBezTo>
                <a:cubicBezTo>
                  <a:pt x="13058" y="21497"/>
                  <a:pt x="13058" y="21497"/>
                  <a:pt x="13058" y="21497"/>
                </a:cubicBezTo>
                <a:cubicBezTo>
                  <a:pt x="12936" y="21497"/>
                  <a:pt x="12936" y="21497"/>
                  <a:pt x="12936" y="21497"/>
                </a:cubicBezTo>
                <a:cubicBezTo>
                  <a:pt x="12936" y="21497"/>
                  <a:pt x="12936" y="21497"/>
                  <a:pt x="12936" y="21497"/>
                </a:cubicBezTo>
                <a:cubicBezTo>
                  <a:pt x="12814" y="21497"/>
                  <a:pt x="12814" y="21497"/>
                  <a:pt x="12814" y="21497"/>
                </a:cubicBezTo>
                <a:cubicBezTo>
                  <a:pt x="12814" y="21393"/>
                  <a:pt x="12814" y="21393"/>
                  <a:pt x="12814" y="21393"/>
                </a:cubicBezTo>
                <a:cubicBezTo>
                  <a:pt x="12692" y="21393"/>
                  <a:pt x="12692" y="21393"/>
                  <a:pt x="12569" y="21393"/>
                </a:cubicBezTo>
                <a:cubicBezTo>
                  <a:pt x="12569" y="21393"/>
                  <a:pt x="12569" y="21393"/>
                  <a:pt x="12569" y="21290"/>
                </a:cubicBezTo>
                <a:cubicBezTo>
                  <a:pt x="12569" y="21290"/>
                  <a:pt x="12569" y="21290"/>
                  <a:pt x="12569" y="21290"/>
                </a:cubicBezTo>
                <a:cubicBezTo>
                  <a:pt x="12447" y="21290"/>
                  <a:pt x="12447" y="21290"/>
                  <a:pt x="12447" y="21290"/>
                </a:cubicBezTo>
                <a:cubicBezTo>
                  <a:pt x="12447" y="21187"/>
                  <a:pt x="12447" y="21187"/>
                  <a:pt x="12447" y="21187"/>
                </a:cubicBezTo>
                <a:cubicBezTo>
                  <a:pt x="12447" y="21187"/>
                  <a:pt x="12325" y="21187"/>
                  <a:pt x="12325" y="21187"/>
                </a:cubicBezTo>
                <a:cubicBezTo>
                  <a:pt x="12325" y="21187"/>
                  <a:pt x="12325" y="21083"/>
                  <a:pt x="12203" y="21083"/>
                </a:cubicBezTo>
                <a:cubicBezTo>
                  <a:pt x="12203" y="20980"/>
                  <a:pt x="12203" y="20980"/>
                  <a:pt x="12203" y="20980"/>
                </a:cubicBezTo>
                <a:cubicBezTo>
                  <a:pt x="12203" y="20980"/>
                  <a:pt x="12203" y="20980"/>
                  <a:pt x="12203" y="20980"/>
                </a:cubicBezTo>
                <a:cubicBezTo>
                  <a:pt x="12203" y="20877"/>
                  <a:pt x="12203" y="20877"/>
                  <a:pt x="12203" y="20877"/>
                </a:cubicBezTo>
                <a:cubicBezTo>
                  <a:pt x="12081" y="20877"/>
                  <a:pt x="12081" y="20877"/>
                  <a:pt x="12081" y="20877"/>
                </a:cubicBezTo>
                <a:cubicBezTo>
                  <a:pt x="12081" y="20773"/>
                  <a:pt x="12081" y="20773"/>
                  <a:pt x="12081" y="20773"/>
                </a:cubicBezTo>
                <a:cubicBezTo>
                  <a:pt x="12081" y="20773"/>
                  <a:pt x="12081" y="20773"/>
                  <a:pt x="12081" y="20773"/>
                </a:cubicBezTo>
                <a:cubicBezTo>
                  <a:pt x="11959" y="20773"/>
                  <a:pt x="11959" y="20670"/>
                  <a:pt x="11959" y="20670"/>
                </a:cubicBezTo>
                <a:cubicBezTo>
                  <a:pt x="11959" y="20567"/>
                  <a:pt x="11959" y="20567"/>
                  <a:pt x="11959" y="20463"/>
                </a:cubicBezTo>
                <a:cubicBezTo>
                  <a:pt x="11837" y="20463"/>
                  <a:pt x="11837" y="20463"/>
                  <a:pt x="11837" y="20463"/>
                </a:cubicBezTo>
                <a:cubicBezTo>
                  <a:pt x="11837" y="17259"/>
                  <a:pt x="11837" y="17259"/>
                  <a:pt x="11837" y="17259"/>
                </a:cubicBezTo>
                <a:cubicBezTo>
                  <a:pt x="9763" y="17259"/>
                  <a:pt x="9763" y="17259"/>
                  <a:pt x="9763" y="17259"/>
                </a:cubicBezTo>
                <a:cubicBezTo>
                  <a:pt x="9763" y="19533"/>
                  <a:pt x="9763" y="19533"/>
                  <a:pt x="9763" y="19533"/>
                </a:cubicBezTo>
                <a:cubicBezTo>
                  <a:pt x="9763" y="19740"/>
                  <a:pt x="9763" y="19946"/>
                  <a:pt x="9763" y="20153"/>
                </a:cubicBezTo>
                <a:cubicBezTo>
                  <a:pt x="9763" y="20463"/>
                  <a:pt x="9763" y="20567"/>
                  <a:pt x="9641" y="20773"/>
                </a:cubicBezTo>
                <a:cubicBezTo>
                  <a:pt x="9641" y="20773"/>
                  <a:pt x="9641" y="20773"/>
                  <a:pt x="9641" y="20773"/>
                </a:cubicBezTo>
                <a:cubicBezTo>
                  <a:pt x="9641" y="20773"/>
                  <a:pt x="9641" y="20773"/>
                  <a:pt x="9641" y="20773"/>
                </a:cubicBezTo>
                <a:cubicBezTo>
                  <a:pt x="9641" y="20773"/>
                  <a:pt x="9641" y="20773"/>
                  <a:pt x="9641" y="20773"/>
                </a:cubicBezTo>
                <a:cubicBezTo>
                  <a:pt x="9641" y="20877"/>
                  <a:pt x="9641" y="20877"/>
                  <a:pt x="9641" y="20877"/>
                </a:cubicBezTo>
                <a:cubicBezTo>
                  <a:pt x="9519" y="20877"/>
                  <a:pt x="9519" y="20877"/>
                  <a:pt x="9519" y="20877"/>
                </a:cubicBezTo>
                <a:cubicBezTo>
                  <a:pt x="9519" y="20980"/>
                  <a:pt x="9519" y="20980"/>
                  <a:pt x="9519" y="20980"/>
                </a:cubicBezTo>
                <a:cubicBezTo>
                  <a:pt x="9397" y="21083"/>
                  <a:pt x="9397" y="21083"/>
                  <a:pt x="9397" y="21083"/>
                </a:cubicBezTo>
                <a:cubicBezTo>
                  <a:pt x="9275" y="21187"/>
                  <a:pt x="9153" y="21290"/>
                  <a:pt x="9153" y="21393"/>
                </a:cubicBezTo>
                <a:cubicBezTo>
                  <a:pt x="9153" y="21393"/>
                  <a:pt x="9031" y="21393"/>
                  <a:pt x="8908" y="21393"/>
                </a:cubicBezTo>
                <a:cubicBezTo>
                  <a:pt x="8908" y="21393"/>
                  <a:pt x="8908" y="21393"/>
                  <a:pt x="8908" y="21393"/>
                </a:cubicBezTo>
                <a:cubicBezTo>
                  <a:pt x="8908" y="21393"/>
                  <a:pt x="8908" y="21393"/>
                  <a:pt x="8908" y="21497"/>
                </a:cubicBezTo>
                <a:cubicBezTo>
                  <a:pt x="8908" y="21497"/>
                  <a:pt x="8786" y="21497"/>
                  <a:pt x="8786" y="21497"/>
                </a:cubicBezTo>
                <a:cubicBezTo>
                  <a:pt x="8786" y="21497"/>
                  <a:pt x="8664" y="21497"/>
                  <a:pt x="8664" y="21497"/>
                </a:cubicBezTo>
                <a:cubicBezTo>
                  <a:pt x="8664" y="21497"/>
                  <a:pt x="8664" y="21497"/>
                  <a:pt x="8664" y="21497"/>
                </a:cubicBezTo>
                <a:cubicBezTo>
                  <a:pt x="8542" y="21497"/>
                  <a:pt x="8542" y="21497"/>
                  <a:pt x="8542" y="21497"/>
                </a:cubicBezTo>
                <a:cubicBezTo>
                  <a:pt x="8542" y="21497"/>
                  <a:pt x="8542" y="21497"/>
                  <a:pt x="8542" y="21497"/>
                </a:cubicBezTo>
                <a:cubicBezTo>
                  <a:pt x="8298" y="21497"/>
                  <a:pt x="8298" y="21497"/>
                  <a:pt x="8298" y="21497"/>
                </a:cubicBezTo>
                <a:cubicBezTo>
                  <a:pt x="8298" y="21600"/>
                  <a:pt x="8298" y="21600"/>
                  <a:pt x="8298" y="21600"/>
                </a:cubicBezTo>
                <a:cubicBezTo>
                  <a:pt x="8176" y="21600"/>
                  <a:pt x="8176" y="21600"/>
                  <a:pt x="8176" y="21600"/>
                </a:cubicBezTo>
                <a:cubicBezTo>
                  <a:pt x="8176" y="21497"/>
                  <a:pt x="8176" y="21497"/>
                  <a:pt x="8176" y="21497"/>
                </a:cubicBezTo>
                <a:cubicBezTo>
                  <a:pt x="7810" y="21497"/>
                  <a:pt x="7810" y="21497"/>
                  <a:pt x="7810" y="21497"/>
                </a:cubicBezTo>
                <a:cubicBezTo>
                  <a:pt x="7810" y="21497"/>
                  <a:pt x="7810" y="21497"/>
                  <a:pt x="7810" y="21497"/>
                </a:cubicBezTo>
                <a:cubicBezTo>
                  <a:pt x="7688" y="21497"/>
                  <a:pt x="7688" y="21497"/>
                  <a:pt x="7688" y="21497"/>
                </a:cubicBezTo>
                <a:cubicBezTo>
                  <a:pt x="7688" y="21497"/>
                  <a:pt x="7688" y="21497"/>
                  <a:pt x="7688" y="21497"/>
                </a:cubicBezTo>
                <a:cubicBezTo>
                  <a:pt x="7566" y="21497"/>
                  <a:pt x="7566" y="21497"/>
                  <a:pt x="7566" y="21497"/>
                </a:cubicBezTo>
                <a:cubicBezTo>
                  <a:pt x="7566" y="21497"/>
                  <a:pt x="7566" y="21497"/>
                  <a:pt x="7566" y="21497"/>
                </a:cubicBezTo>
                <a:cubicBezTo>
                  <a:pt x="7444" y="21497"/>
                  <a:pt x="7444" y="21497"/>
                  <a:pt x="7444" y="21497"/>
                </a:cubicBezTo>
                <a:cubicBezTo>
                  <a:pt x="7444" y="21393"/>
                  <a:pt x="7444" y="21393"/>
                  <a:pt x="7444" y="21393"/>
                </a:cubicBezTo>
                <a:cubicBezTo>
                  <a:pt x="7322" y="21393"/>
                  <a:pt x="7322" y="21393"/>
                  <a:pt x="7322" y="21393"/>
                </a:cubicBezTo>
                <a:cubicBezTo>
                  <a:pt x="7322" y="21393"/>
                  <a:pt x="7322" y="21393"/>
                  <a:pt x="7322" y="21290"/>
                </a:cubicBezTo>
                <a:cubicBezTo>
                  <a:pt x="7322" y="21290"/>
                  <a:pt x="7322" y="21290"/>
                  <a:pt x="7322" y="21290"/>
                </a:cubicBezTo>
                <a:cubicBezTo>
                  <a:pt x="7200" y="21290"/>
                  <a:pt x="7200" y="21290"/>
                  <a:pt x="7200" y="21290"/>
                </a:cubicBezTo>
                <a:cubicBezTo>
                  <a:pt x="7200" y="21187"/>
                  <a:pt x="7200" y="21187"/>
                  <a:pt x="7200" y="21187"/>
                </a:cubicBezTo>
                <a:cubicBezTo>
                  <a:pt x="7078" y="21187"/>
                  <a:pt x="7078" y="21187"/>
                  <a:pt x="7078" y="21187"/>
                </a:cubicBezTo>
                <a:cubicBezTo>
                  <a:pt x="7078" y="21187"/>
                  <a:pt x="6956" y="21083"/>
                  <a:pt x="6956" y="21083"/>
                </a:cubicBezTo>
                <a:cubicBezTo>
                  <a:pt x="6956" y="20980"/>
                  <a:pt x="6956" y="20980"/>
                  <a:pt x="6956" y="20980"/>
                </a:cubicBezTo>
                <a:cubicBezTo>
                  <a:pt x="6956" y="20980"/>
                  <a:pt x="6956" y="20980"/>
                  <a:pt x="6834" y="20980"/>
                </a:cubicBezTo>
                <a:cubicBezTo>
                  <a:pt x="6834" y="20877"/>
                  <a:pt x="6834" y="20877"/>
                  <a:pt x="6834" y="20877"/>
                </a:cubicBezTo>
                <a:cubicBezTo>
                  <a:pt x="6834" y="20877"/>
                  <a:pt x="6834" y="20877"/>
                  <a:pt x="6834" y="20877"/>
                </a:cubicBezTo>
                <a:cubicBezTo>
                  <a:pt x="6834" y="20773"/>
                  <a:pt x="6834" y="20773"/>
                  <a:pt x="6834" y="20773"/>
                </a:cubicBezTo>
                <a:cubicBezTo>
                  <a:pt x="6712" y="20773"/>
                  <a:pt x="6712" y="20773"/>
                  <a:pt x="6712" y="20773"/>
                </a:cubicBezTo>
                <a:cubicBezTo>
                  <a:pt x="6712" y="20670"/>
                  <a:pt x="6712" y="20670"/>
                  <a:pt x="6712" y="20670"/>
                </a:cubicBezTo>
                <a:cubicBezTo>
                  <a:pt x="6712" y="20670"/>
                  <a:pt x="6712" y="20670"/>
                  <a:pt x="6712" y="20670"/>
                </a:cubicBezTo>
                <a:cubicBezTo>
                  <a:pt x="6712" y="20567"/>
                  <a:pt x="6712" y="20567"/>
                  <a:pt x="6712" y="20567"/>
                </a:cubicBezTo>
                <a:cubicBezTo>
                  <a:pt x="6712" y="20567"/>
                  <a:pt x="6712" y="20567"/>
                  <a:pt x="6712" y="20567"/>
                </a:cubicBezTo>
                <a:cubicBezTo>
                  <a:pt x="6590" y="20463"/>
                  <a:pt x="6590" y="20256"/>
                  <a:pt x="6590" y="20050"/>
                </a:cubicBezTo>
                <a:cubicBezTo>
                  <a:pt x="6590" y="19843"/>
                  <a:pt x="6590" y="19740"/>
                  <a:pt x="6590" y="19533"/>
                </a:cubicBezTo>
                <a:cubicBezTo>
                  <a:pt x="6590" y="17259"/>
                  <a:pt x="6590" y="17259"/>
                  <a:pt x="6590" y="17259"/>
                </a:cubicBezTo>
                <a:cubicBezTo>
                  <a:pt x="6468" y="17259"/>
                  <a:pt x="6224" y="17259"/>
                  <a:pt x="5980" y="17363"/>
                </a:cubicBezTo>
                <a:cubicBezTo>
                  <a:pt x="5614" y="17363"/>
                  <a:pt x="5492" y="17259"/>
                  <a:pt x="5247" y="17259"/>
                </a:cubicBezTo>
                <a:cubicBezTo>
                  <a:pt x="5003" y="17259"/>
                  <a:pt x="5003" y="17259"/>
                  <a:pt x="5003" y="17259"/>
                </a:cubicBezTo>
                <a:cubicBezTo>
                  <a:pt x="5003" y="17259"/>
                  <a:pt x="5003" y="17259"/>
                  <a:pt x="5003" y="17259"/>
                </a:cubicBezTo>
                <a:cubicBezTo>
                  <a:pt x="5003" y="17259"/>
                  <a:pt x="5003" y="17259"/>
                  <a:pt x="5003" y="17259"/>
                </a:cubicBezTo>
                <a:cubicBezTo>
                  <a:pt x="5003" y="17156"/>
                  <a:pt x="5003" y="17156"/>
                  <a:pt x="5003" y="17156"/>
                </a:cubicBezTo>
                <a:cubicBezTo>
                  <a:pt x="4759" y="17156"/>
                  <a:pt x="4759" y="17156"/>
                  <a:pt x="4759" y="17156"/>
                </a:cubicBezTo>
                <a:cubicBezTo>
                  <a:pt x="4759" y="17156"/>
                  <a:pt x="4759" y="17156"/>
                  <a:pt x="4759" y="17156"/>
                </a:cubicBezTo>
                <a:cubicBezTo>
                  <a:pt x="4759" y="17156"/>
                  <a:pt x="4759" y="17156"/>
                  <a:pt x="4759" y="17156"/>
                </a:cubicBezTo>
                <a:cubicBezTo>
                  <a:pt x="4759" y="17156"/>
                  <a:pt x="4637" y="17156"/>
                  <a:pt x="4515" y="17053"/>
                </a:cubicBezTo>
                <a:cubicBezTo>
                  <a:pt x="4515" y="17053"/>
                  <a:pt x="4515" y="17053"/>
                  <a:pt x="4515" y="17053"/>
                </a:cubicBezTo>
                <a:cubicBezTo>
                  <a:pt x="4393" y="17053"/>
                  <a:pt x="4393" y="17053"/>
                  <a:pt x="4393" y="17053"/>
                </a:cubicBezTo>
                <a:cubicBezTo>
                  <a:pt x="4393" y="16949"/>
                  <a:pt x="4393" y="16949"/>
                  <a:pt x="4271" y="16846"/>
                </a:cubicBezTo>
                <a:cubicBezTo>
                  <a:pt x="4271" y="16846"/>
                  <a:pt x="4271" y="16846"/>
                  <a:pt x="4271" y="16846"/>
                </a:cubicBezTo>
                <a:cubicBezTo>
                  <a:pt x="4149" y="16743"/>
                  <a:pt x="4149" y="16743"/>
                  <a:pt x="4149" y="16743"/>
                </a:cubicBezTo>
                <a:cubicBezTo>
                  <a:pt x="4027" y="16639"/>
                  <a:pt x="3905" y="16433"/>
                  <a:pt x="3905" y="16226"/>
                </a:cubicBezTo>
                <a:cubicBezTo>
                  <a:pt x="3783" y="15916"/>
                  <a:pt x="3783" y="15709"/>
                  <a:pt x="3783" y="15502"/>
                </a:cubicBezTo>
                <a:cubicBezTo>
                  <a:pt x="3783" y="15192"/>
                  <a:pt x="3783" y="14986"/>
                  <a:pt x="3783" y="14676"/>
                </a:cubicBezTo>
                <a:cubicBezTo>
                  <a:pt x="3783" y="14469"/>
                  <a:pt x="3783" y="14159"/>
                  <a:pt x="3783" y="13952"/>
                </a:cubicBezTo>
                <a:cubicBezTo>
                  <a:pt x="3783" y="7234"/>
                  <a:pt x="3783" y="7234"/>
                  <a:pt x="3783" y="7234"/>
                </a:cubicBezTo>
                <a:lnTo>
                  <a:pt x="13668" y="7234"/>
                </a:lnTo>
                <a:close/>
                <a:moveTo>
                  <a:pt x="7322" y="3617"/>
                </a:moveTo>
                <a:cubicBezTo>
                  <a:pt x="7322" y="3617"/>
                  <a:pt x="7322" y="3721"/>
                  <a:pt x="7200" y="3721"/>
                </a:cubicBezTo>
                <a:cubicBezTo>
                  <a:pt x="7200" y="3721"/>
                  <a:pt x="7078" y="3824"/>
                  <a:pt x="7078" y="3927"/>
                </a:cubicBezTo>
                <a:cubicBezTo>
                  <a:pt x="7078" y="4031"/>
                  <a:pt x="7078" y="4134"/>
                  <a:pt x="7078" y="4237"/>
                </a:cubicBezTo>
                <a:cubicBezTo>
                  <a:pt x="7078" y="4341"/>
                  <a:pt x="7078" y="4341"/>
                  <a:pt x="7078" y="4341"/>
                </a:cubicBezTo>
                <a:cubicBezTo>
                  <a:pt x="7078" y="4341"/>
                  <a:pt x="7078" y="4341"/>
                  <a:pt x="7078" y="4444"/>
                </a:cubicBezTo>
                <a:cubicBezTo>
                  <a:pt x="7200" y="4444"/>
                  <a:pt x="7200" y="4444"/>
                  <a:pt x="7200" y="4444"/>
                </a:cubicBezTo>
                <a:cubicBezTo>
                  <a:pt x="7322" y="4547"/>
                  <a:pt x="7322" y="4547"/>
                  <a:pt x="7444" y="4547"/>
                </a:cubicBezTo>
                <a:cubicBezTo>
                  <a:pt x="7444" y="4547"/>
                  <a:pt x="7444" y="4547"/>
                  <a:pt x="7566" y="4651"/>
                </a:cubicBezTo>
                <a:cubicBezTo>
                  <a:pt x="7566" y="4651"/>
                  <a:pt x="7566" y="4651"/>
                  <a:pt x="7688" y="4651"/>
                </a:cubicBezTo>
                <a:cubicBezTo>
                  <a:pt x="7688" y="4547"/>
                  <a:pt x="7688" y="4547"/>
                  <a:pt x="7688" y="4547"/>
                </a:cubicBezTo>
                <a:cubicBezTo>
                  <a:pt x="7810" y="4547"/>
                  <a:pt x="7810" y="4547"/>
                  <a:pt x="7810" y="4547"/>
                </a:cubicBezTo>
                <a:cubicBezTo>
                  <a:pt x="7932" y="4547"/>
                  <a:pt x="8054" y="4444"/>
                  <a:pt x="8054" y="4341"/>
                </a:cubicBezTo>
                <a:cubicBezTo>
                  <a:pt x="8054" y="4341"/>
                  <a:pt x="8176" y="4237"/>
                  <a:pt x="8176" y="4134"/>
                </a:cubicBezTo>
                <a:cubicBezTo>
                  <a:pt x="8176" y="4134"/>
                  <a:pt x="8176" y="4031"/>
                  <a:pt x="8176" y="3927"/>
                </a:cubicBezTo>
                <a:cubicBezTo>
                  <a:pt x="8176" y="3927"/>
                  <a:pt x="8176" y="3927"/>
                  <a:pt x="8176" y="3927"/>
                </a:cubicBezTo>
                <a:cubicBezTo>
                  <a:pt x="8176" y="3824"/>
                  <a:pt x="8176" y="3824"/>
                  <a:pt x="8176" y="3824"/>
                </a:cubicBezTo>
                <a:cubicBezTo>
                  <a:pt x="8054" y="3824"/>
                  <a:pt x="8054" y="3824"/>
                  <a:pt x="8054" y="3824"/>
                </a:cubicBezTo>
                <a:cubicBezTo>
                  <a:pt x="7932" y="3721"/>
                  <a:pt x="7932" y="3721"/>
                  <a:pt x="7810" y="3617"/>
                </a:cubicBezTo>
                <a:cubicBezTo>
                  <a:pt x="7688" y="3617"/>
                  <a:pt x="7566" y="3617"/>
                  <a:pt x="7444" y="3617"/>
                </a:cubicBezTo>
                <a:cubicBezTo>
                  <a:pt x="7322" y="3617"/>
                  <a:pt x="7322" y="3721"/>
                  <a:pt x="7322" y="3617"/>
                </a:cubicBezTo>
                <a:close/>
                <a:moveTo>
                  <a:pt x="14522" y="4341"/>
                </a:moveTo>
                <a:cubicBezTo>
                  <a:pt x="14522" y="4341"/>
                  <a:pt x="14522" y="4341"/>
                  <a:pt x="14522" y="4341"/>
                </a:cubicBezTo>
                <a:cubicBezTo>
                  <a:pt x="14522" y="4341"/>
                  <a:pt x="14522" y="4341"/>
                  <a:pt x="14522" y="4341"/>
                </a:cubicBezTo>
                <a:cubicBezTo>
                  <a:pt x="14644" y="4341"/>
                  <a:pt x="14644" y="4341"/>
                  <a:pt x="14644" y="4341"/>
                </a:cubicBezTo>
                <a:cubicBezTo>
                  <a:pt x="14644" y="4237"/>
                  <a:pt x="14644" y="4134"/>
                  <a:pt x="14644" y="4031"/>
                </a:cubicBezTo>
                <a:cubicBezTo>
                  <a:pt x="14644" y="3927"/>
                  <a:pt x="14644" y="3927"/>
                  <a:pt x="14522" y="3824"/>
                </a:cubicBezTo>
                <a:cubicBezTo>
                  <a:pt x="14522" y="3824"/>
                  <a:pt x="14522" y="3824"/>
                  <a:pt x="14400" y="3721"/>
                </a:cubicBezTo>
                <a:cubicBezTo>
                  <a:pt x="14400" y="3721"/>
                  <a:pt x="14400" y="3721"/>
                  <a:pt x="14400" y="3721"/>
                </a:cubicBezTo>
                <a:cubicBezTo>
                  <a:pt x="14278" y="3721"/>
                  <a:pt x="14278" y="3721"/>
                  <a:pt x="14278" y="3721"/>
                </a:cubicBezTo>
                <a:cubicBezTo>
                  <a:pt x="14278" y="3721"/>
                  <a:pt x="14278" y="3617"/>
                  <a:pt x="14278" y="3617"/>
                </a:cubicBezTo>
                <a:cubicBezTo>
                  <a:pt x="13790" y="3617"/>
                  <a:pt x="13790" y="3617"/>
                  <a:pt x="13790" y="3617"/>
                </a:cubicBezTo>
                <a:cubicBezTo>
                  <a:pt x="13790" y="3617"/>
                  <a:pt x="13790" y="3721"/>
                  <a:pt x="13790" y="3721"/>
                </a:cubicBezTo>
                <a:cubicBezTo>
                  <a:pt x="13668" y="3721"/>
                  <a:pt x="13668" y="3721"/>
                  <a:pt x="13668" y="3721"/>
                </a:cubicBezTo>
                <a:cubicBezTo>
                  <a:pt x="13546" y="3824"/>
                  <a:pt x="13546" y="3824"/>
                  <a:pt x="13546" y="3927"/>
                </a:cubicBezTo>
                <a:cubicBezTo>
                  <a:pt x="13546" y="4031"/>
                  <a:pt x="13424" y="4134"/>
                  <a:pt x="13424" y="4341"/>
                </a:cubicBezTo>
                <a:cubicBezTo>
                  <a:pt x="13546" y="4341"/>
                  <a:pt x="13546" y="4341"/>
                  <a:pt x="13546" y="4341"/>
                </a:cubicBezTo>
                <a:cubicBezTo>
                  <a:pt x="13546" y="4341"/>
                  <a:pt x="13546" y="4341"/>
                  <a:pt x="13546" y="4341"/>
                </a:cubicBezTo>
                <a:cubicBezTo>
                  <a:pt x="13546" y="4444"/>
                  <a:pt x="13668" y="4444"/>
                  <a:pt x="13668" y="4444"/>
                </a:cubicBezTo>
                <a:cubicBezTo>
                  <a:pt x="13668" y="4547"/>
                  <a:pt x="13790" y="4547"/>
                  <a:pt x="13790" y="4547"/>
                </a:cubicBezTo>
                <a:cubicBezTo>
                  <a:pt x="13912" y="4547"/>
                  <a:pt x="13912" y="4547"/>
                  <a:pt x="14034" y="4651"/>
                </a:cubicBezTo>
                <a:cubicBezTo>
                  <a:pt x="14034" y="4651"/>
                  <a:pt x="14156" y="4651"/>
                  <a:pt x="14156" y="4651"/>
                </a:cubicBezTo>
                <a:cubicBezTo>
                  <a:pt x="14156" y="4651"/>
                  <a:pt x="14278" y="4547"/>
                  <a:pt x="14278" y="4547"/>
                </a:cubicBezTo>
                <a:cubicBezTo>
                  <a:pt x="14400" y="4547"/>
                  <a:pt x="14400" y="4547"/>
                  <a:pt x="14522" y="4444"/>
                </a:cubicBezTo>
                <a:lnTo>
                  <a:pt x="14522" y="4341"/>
                </a:lnTo>
                <a:close/>
                <a:moveTo>
                  <a:pt x="21234" y="7441"/>
                </a:moveTo>
                <a:cubicBezTo>
                  <a:pt x="21234" y="7441"/>
                  <a:pt x="21234" y="7441"/>
                  <a:pt x="21234" y="7544"/>
                </a:cubicBezTo>
                <a:cubicBezTo>
                  <a:pt x="21356" y="7544"/>
                  <a:pt x="21356" y="7544"/>
                  <a:pt x="21356" y="7544"/>
                </a:cubicBezTo>
                <a:cubicBezTo>
                  <a:pt x="21356" y="7544"/>
                  <a:pt x="21356" y="7544"/>
                  <a:pt x="21356" y="7544"/>
                </a:cubicBezTo>
                <a:cubicBezTo>
                  <a:pt x="21356" y="7648"/>
                  <a:pt x="21356" y="7648"/>
                  <a:pt x="21356" y="7648"/>
                </a:cubicBezTo>
                <a:cubicBezTo>
                  <a:pt x="21356" y="7751"/>
                  <a:pt x="21356" y="7751"/>
                  <a:pt x="21356" y="7751"/>
                </a:cubicBezTo>
                <a:cubicBezTo>
                  <a:pt x="21478" y="7751"/>
                  <a:pt x="21478" y="7751"/>
                  <a:pt x="21478" y="7751"/>
                </a:cubicBezTo>
                <a:cubicBezTo>
                  <a:pt x="21478" y="7855"/>
                  <a:pt x="21478" y="7855"/>
                  <a:pt x="21478" y="7958"/>
                </a:cubicBezTo>
                <a:cubicBezTo>
                  <a:pt x="21600" y="7958"/>
                  <a:pt x="21600" y="8061"/>
                  <a:pt x="21600" y="8165"/>
                </a:cubicBezTo>
                <a:cubicBezTo>
                  <a:pt x="21600" y="12505"/>
                  <a:pt x="21600" y="12505"/>
                  <a:pt x="21600" y="12505"/>
                </a:cubicBezTo>
                <a:cubicBezTo>
                  <a:pt x="21600" y="14159"/>
                  <a:pt x="21600" y="14159"/>
                  <a:pt x="21600" y="14159"/>
                </a:cubicBezTo>
                <a:cubicBezTo>
                  <a:pt x="21600" y="14159"/>
                  <a:pt x="21600" y="14159"/>
                  <a:pt x="21600" y="14159"/>
                </a:cubicBezTo>
                <a:cubicBezTo>
                  <a:pt x="21600" y="14262"/>
                  <a:pt x="21600" y="14262"/>
                  <a:pt x="21600" y="14262"/>
                </a:cubicBezTo>
                <a:cubicBezTo>
                  <a:pt x="21478" y="14262"/>
                  <a:pt x="21478" y="14262"/>
                  <a:pt x="21478" y="14262"/>
                </a:cubicBezTo>
                <a:cubicBezTo>
                  <a:pt x="21478" y="14366"/>
                  <a:pt x="21478" y="14366"/>
                  <a:pt x="21478" y="14366"/>
                </a:cubicBezTo>
                <a:cubicBezTo>
                  <a:pt x="21478" y="14366"/>
                  <a:pt x="21478" y="14366"/>
                  <a:pt x="21478" y="14366"/>
                </a:cubicBezTo>
                <a:cubicBezTo>
                  <a:pt x="21478" y="14469"/>
                  <a:pt x="21478" y="14469"/>
                  <a:pt x="21478" y="14469"/>
                </a:cubicBezTo>
                <a:cubicBezTo>
                  <a:pt x="21478" y="14469"/>
                  <a:pt x="21478" y="14469"/>
                  <a:pt x="21478" y="14469"/>
                </a:cubicBezTo>
                <a:cubicBezTo>
                  <a:pt x="21478" y="14572"/>
                  <a:pt x="21478" y="14572"/>
                  <a:pt x="21478" y="14572"/>
                </a:cubicBezTo>
                <a:cubicBezTo>
                  <a:pt x="21356" y="14572"/>
                  <a:pt x="21356" y="14572"/>
                  <a:pt x="21356" y="14572"/>
                </a:cubicBezTo>
                <a:cubicBezTo>
                  <a:pt x="21356" y="14676"/>
                  <a:pt x="21356" y="14676"/>
                  <a:pt x="21356" y="14676"/>
                </a:cubicBezTo>
                <a:cubicBezTo>
                  <a:pt x="21234" y="14676"/>
                  <a:pt x="21234" y="14676"/>
                  <a:pt x="21234" y="14676"/>
                </a:cubicBezTo>
                <a:cubicBezTo>
                  <a:pt x="21234" y="14779"/>
                  <a:pt x="21112" y="14882"/>
                  <a:pt x="21112" y="14882"/>
                </a:cubicBezTo>
                <a:cubicBezTo>
                  <a:pt x="20990" y="14882"/>
                  <a:pt x="20990" y="14882"/>
                  <a:pt x="20990" y="14882"/>
                </a:cubicBezTo>
                <a:cubicBezTo>
                  <a:pt x="20868" y="14986"/>
                  <a:pt x="20868" y="14986"/>
                  <a:pt x="20868" y="14986"/>
                </a:cubicBezTo>
                <a:cubicBezTo>
                  <a:pt x="20746" y="15089"/>
                  <a:pt x="20624" y="15192"/>
                  <a:pt x="20380" y="15192"/>
                </a:cubicBezTo>
                <a:cubicBezTo>
                  <a:pt x="20136" y="15192"/>
                  <a:pt x="19892" y="15192"/>
                  <a:pt x="19769" y="15192"/>
                </a:cubicBezTo>
                <a:cubicBezTo>
                  <a:pt x="19525" y="15192"/>
                  <a:pt x="19525" y="15192"/>
                  <a:pt x="19525" y="15192"/>
                </a:cubicBezTo>
                <a:cubicBezTo>
                  <a:pt x="19403" y="15089"/>
                  <a:pt x="19403" y="15089"/>
                  <a:pt x="19403" y="15089"/>
                </a:cubicBezTo>
                <a:cubicBezTo>
                  <a:pt x="19281" y="15089"/>
                  <a:pt x="19281" y="15089"/>
                  <a:pt x="19281" y="15089"/>
                </a:cubicBezTo>
                <a:cubicBezTo>
                  <a:pt x="19281" y="15089"/>
                  <a:pt x="19281" y="15089"/>
                  <a:pt x="19281" y="15089"/>
                </a:cubicBezTo>
                <a:cubicBezTo>
                  <a:pt x="19281" y="15089"/>
                  <a:pt x="19281" y="15089"/>
                  <a:pt x="19281" y="15089"/>
                </a:cubicBezTo>
                <a:cubicBezTo>
                  <a:pt x="19281" y="15089"/>
                  <a:pt x="19159" y="15089"/>
                  <a:pt x="19159" y="14986"/>
                </a:cubicBezTo>
                <a:cubicBezTo>
                  <a:pt x="19159" y="14986"/>
                  <a:pt x="19159" y="14986"/>
                  <a:pt x="19159" y="14986"/>
                </a:cubicBezTo>
                <a:cubicBezTo>
                  <a:pt x="19159" y="14986"/>
                  <a:pt x="19159" y="14986"/>
                  <a:pt x="19159" y="14986"/>
                </a:cubicBezTo>
                <a:cubicBezTo>
                  <a:pt x="19037" y="14986"/>
                  <a:pt x="19037" y="14986"/>
                  <a:pt x="19037" y="14882"/>
                </a:cubicBezTo>
                <a:cubicBezTo>
                  <a:pt x="19037" y="14882"/>
                  <a:pt x="19037" y="14882"/>
                  <a:pt x="19037" y="14882"/>
                </a:cubicBezTo>
                <a:cubicBezTo>
                  <a:pt x="18915" y="14882"/>
                  <a:pt x="18793" y="14779"/>
                  <a:pt x="18793" y="14779"/>
                </a:cubicBezTo>
                <a:cubicBezTo>
                  <a:pt x="18793" y="14676"/>
                  <a:pt x="18793" y="14676"/>
                  <a:pt x="18671" y="14572"/>
                </a:cubicBezTo>
                <a:cubicBezTo>
                  <a:pt x="18671" y="14572"/>
                  <a:pt x="18671" y="14572"/>
                  <a:pt x="18671" y="14572"/>
                </a:cubicBezTo>
                <a:cubicBezTo>
                  <a:pt x="18671" y="14469"/>
                  <a:pt x="18671" y="14469"/>
                  <a:pt x="18671" y="14469"/>
                </a:cubicBezTo>
                <a:cubicBezTo>
                  <a:pt x="18549" y="14469"/>
                  <a:pt x="18549" y="14469"/>
                  <a:pt x="18549" y="14469"/>
                </a:cubicBezTo>
                <a:cubicBezTo>
                  <a:pt x="18549" y="14366"/>
                  <a:pt x="18549" y="14366"/>
                  <a:pt x="18549" y="14366"/>
                </a:cubicBezTo>
                <a:cubicBezTo>
                  <a:pt x="18549" y="14366"/>
                  <a:pt x="18549" y="14366"/>
                  <a:pt x="18549" y="14366"/>
                </a:cubicBezTo>
                <a:cubicBezTo>
                  <a:pt x="18549" y="14262"/>
                  <a:pt x="18549" y="14262"/>
                  <a:pt x="18549" y="14262"/>
                </a:cubicBezTo>
                <a:cubicBezTo>
                  <a:pt x="18549" y="14262"/>
                  <a:pt x="18549" y="14262"/>
                  <a:pt x="18549" y="14262"/>
                </a:cubicBezTo>
                <a:cubicBezTo>
                  <a:pt x="18549" y="14159"/>
                  <a:pt x="18549" y="14159"/>
                  <a:pt x="18549" y="14159"/>
                </a:cubicBezTo>
                <a:cubicBezTo>
                  <a:pt x="18427" y="14159"/>
                  <a:pt x="18427" y="14159"/>
                  <a:pt x="18427" y="14159"/>
                </a:cubicBezTo>
                <a:cubicBezTo>
                  <a:pt x="18427" y="13229"/>
                  <a:pt x="18427" y="13229"/>
                  <a:pt x="18427" y="13229"/>
                </a:cubicBezTo>
                <a:cubicBezTo>
                  <a:pt x="18427" y="11265"/>
                  <a:pt x="18427" y="11265"/>
                  <a:pt x="18427" y="11265"/>
                </a:cubicBezTo>
                <a:cubicBezTo>
                  <a:pt x="18427" y="8991"/>
                  <a:pt x="18427" y="8991"/>
                  <a:pt x="18427" y="8991"/>
                </a:cubicBezTo>
                <a:cubicBezTo>
                  <a:pt x="18427" y="8888"/>
                  <a:pt x="18427" y="8681"/>
                  <a:pt x="18427" y="8475"/>
                </a:cubicBezTo>
                <a:cubicBezTo>
                  <a:pt x="18427" y="8268"/>
                  <a:pt x="18427" y="8061"/>
                  <a:pt x="18549" y="7958"/>
                </a:cubicBezTo>
                <a:cubicBezTo>
                  <a:pt x="18549" y="7958"/>
                  <a:pt x="18549" y="7958"/>
                  <a:pt x="18549" y="7958"/>
                </a:cubicBezTo>
                <a:cubicBezTo>
                  <a:pt x="18549" y="7855"/>
                  <a:pt x="18549" y="7855"/>
                  <a:pt x="18549" y="7855"/>
                </a:cubicBezTo>
                <a:cubicBezTo>
                  <a:pt x="18549" y="7855"/>
                  <a:pt x="18549" y="7855"/>
                  <a:pt x="18549" y="7855"/>
                </a:cubicBezTo>
                <a:cubicBezTo>
                  <a:pt x="18549" y="7751"/>
                  <a:pt x="18549" y="7751"/>
                  <a:pt x="18549" y="7751"/>
                </a:cubicBezTo>
                <a:cubicBezTo>
                  <a:pt x="18671" y="7751"/>
                  <a:pt x="18671" y="7751"/>
                  <a:pt x="18671" y="7751"/>
                </a:cubicBezTo>
                <a:cubicBezTo>
                  <a:pt x="18671" y="7648"/>
                  <a:pt x="18671" y="7648"/>
                  <a:pt x="18671" y="7648"/>
                </a:cubicBezTo>
                <a:cubicBezTo>
                  <a:pt x="18793" y="7544"/>
                  <a:pt x="18793" y="7544"/>
                  <a:pt x="18793" y="7544"/>
                </a:cubicBezTo>
                <a:cubicBezTo>
                  <a:pt x="18793" y="7544"/>
                  <a:pt x="18793" y="7544"/>
                  <a:pt x="18793" y="7544"/>
                </a:cubicBezTo>
                <a:cubicBezTo>
                  <a:pt x="18793" y="7544"/>
                  <a:pt x="18793" y="7544"/>
                  <a:pt x="18793" y="7441"/>
                </a:cubicBezTo>
                <a:cubicBezTo>
                  <a:pt x="18915" y="7441"/>
                  <a:pt x="18915" y="7441"/>
                  <a:pt x="18915" y="7338"/>
                </a:cubicBezTo>
                <a:cubicBezTo>
                  <a:pt x="19037" y="7338"/>
                  <a:pt x="19037" y="7338"/>
                  <a:pt x="19037" y="7234"/>
                </a:cubicBezTo>
                <a:cubicBezTo>
                  <a:pt x="19159" y="7234"/>
                  <a:pt x="19159" y="7234"/>
                  <a:pt x="19159" y="7234"/>
                </a:cubicBezTo>
                <a:cubicBezTo>
                  <a:pt x="19159" y="7234"/>
                  <a:pt x="19159" y="7234"/>
                  <a:pt x="19159" y="7234"/>
                </a:cubicBezTo>
                <a:cubicBezTo>
                  <a:pt x="19159" y="7234"/>
                  <a:pt x="19159" y="7234"/>
                  <a:pt x="19281" y="7131"/>
                </a:cubicBezTo>
                <a:cubicBezTo>
                  <a:pt x="19281" y="7131"/>
                  <a:pt x="19281" y="7131"/>
                  <a:pt x="19281" y="7131"/>
                </a:cubicBezTo>
                <a:cubicBezTo>
                  <a:pt x="19281" y="7131"/>
                  <a:pt x="19281" y="7131"/>
                  <a:pt x="19281" y="7131"/>
                </a:cubicBezTo>
                <a:cubicBezTo>
                  <a:pt x="19281" y="7131"/>
                  <a:pt x="19403" y="7131"/>
                  <a:pt x="19403" y="7131"/>
                </a:cubicBezTo>
                <a:cubicBezTo>
                  <a:pt x="19525" y="7028"/>
                  <a:pt x="19647" y="7028"/>
                  <a:pt x="19769" y="7028"/>
                </a:cubicBezTo>
                <a:cubicBezTo>
                  <a:pt x="19769" y="7028"/>
                  <a:pt x="19892" y="7028"/>
                  <a:pt x="20014" y="7028"/>
                </a:cubicBezTo>
                <a:cubicBezTo>
                  <a:pt x="20136" y="6924"/>
                  <a:pt x="20136" y="7028"/>
                  <a:pt x="20258" y="7028"/>
                </a:cubicBezTo>
                <a:cubicBezTo>
                  <a:pt x="20258" y="7028"/>
                  <a:pt x="20258" y="7028"/>
                  <a:pt x="20258" y="7028"/>
                </a:cubicBezTo>
                <a:cubicBezTo>
                  <a:pt x="20258" y="7028"/>
                  <a:pt x="20380" y="7028"/>
                  <a:pt x="20502" y="7028"/>
                </a:cubicBezTo>
                <a:cubicBezTo>
                  <a:pt x="20502" y="7028"/>
                  <a:pt x="20624" y="7028"/>
                  <a:pt x="20624" y="7131"/>
                </a:cubicBezTo>
                <a:cubicBezTo>
                  <a:pt x="20746" y="7131"/>
                  <a:pt x="20746" y="7131"/>
                  <a:pt x="20746" y="7131"/>
                </a:cubicBezTo>
                <a:cubicBezTo>
                  <a:pt x="20746" y="7131"/>
                  <a:pt x="20746" y="7131"/>
                  <a:pt x="20746" y="7131"/>
                </a:cubicBezTo>
                <a:cubicBezTo>
                  <a:pt x="20868" y="7131"/>
                  <a:pt x="20868" y="7131"/>
                  <a:pt x="20868" y="7131"/>
                </a:cubicBezTo>
                <a:cubicBezTo>
                  <a:pt x="20868" y="7234"/>
                  <a:pt x="20868" y="7234"/>
                  <a:pt x="20868" y="7234"/>
                </a:cubicBezTo>
                <a:cubicBezTo>
                  <a:pt x="20990" y="7234"/>
                  <a:pt x="20990" y="7234"/>
                  <a:pt x="20990" y="7234"/>
                </a:cubicBezTo>
                <a:cubicBezTo>
                  <a:pt x="20990" y="7338"/>
                  <a:pt x="20990" y="7338"/>
                  <a:pt x="20990" y="7338"/>
                </a:cubicBezTo>
                <a:cubicBezTo>
                  <a:pt x="21112" y="7338"/>
                  <a:pt x="21112" y="7338"/>
                  <a:pt x="21112" y="7338"/>
                </a:cubicBezTo>
                <a:cubicBezTo>
                  <a:pt x="21112" y="7338"/>
                  <a:pt x="21112" y="7338"/>
                  <a:pt x="21234" y="7338"/>
                </a:cubicBezTo>
                <a:cubicBezTo>
                  <a:pt x="21234" y="7441"/>
                  <a:pt x="21234" y="7441"/>
                  <a:pt x="21234" y="7441"/>
                </a:cubicBezTo>
                <a:close/>
              </a:path>
            </a:pathLst>
          </a:custGeom>
          <a:solidFill>
            <a:srgbClr val="A3C53A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F161F4D6-1CC7-1B1D-6CF1-6A177336EDA8}"/>
              </a:ext>
            </a:extLst>
          </p:cNvPr>
          <p:cNvSpPr/>
          <p:nvPr/>
        </p:nvSpPr>
        <p:spPr>
          <a:xfrm>
            <a:off x="4837314" y="3206506"/>
            <a:ext cx="169291" cy="1996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10" y="14882"/>
                </a:moveTo>
                <a:cubicBezTo>
                  <a:pt x="488" y="14882"/>
                  <a:pt x="488" y="14779"/>
                  <a:pt x="366" y="14779"/>
                </a:cubicBezTo>
                <a:cubicBezTo>
                  <a:pt x="366" y="14676"/>
                  <a:pt x="366" y="14676"/>
                  <a:pt x="366" y="14572"/>
                </a:cubicBezTo>
                <a:cubicBezTo>
                  <a:pt x="244" y="14572"/>
                  <a:pt x="244" y="14572"/>
                  <a:pt x="244" y="14572"/>
                </a:cubicBezTo>
                <a:cubicBezTo>
                  <a:pt x="244" y="14469"/>
                  <a:pt x="244" y="14469"/>
                  <a:pt x="244" y="14469"/>
                </a:cubicBezTo>
                <a:cubicBezTo>
                  <a:pt x="244" y="14469"/>
                  <a:pt x="244" y="14469"/>
                  <a:pt x="244" y="14469"/>
                </a:cubicBezTo>
                <a:cubicBezTo>
                  <a:pt x="244" y="14469"/>
                  <a:pt x="244" y="14469"/>
                  <a:pt x="244" y="14469"/>
                </a:cubicBezTo>
                <a:cubicBezTo>
                  <a:pt x="122" y="14366"/>
                  <a:pt x="122" y="14262"/>
                  <a:pt x="122" y="14159"/>
                </a:cubicBezTo>
                <a:cubicBezTo>
                  <a:pt x="0" y="13952"/>
                  <a:pt x="0" y="13849"/>
                  <a:pt x="0" y="13642"/>
                </a:cubicBezTo>
                <a:cubicBezTo>
                  <a:pt x="0" y="13435"/>
                  <a:pt x="0" y="13332"/>
                  <a:pt x="0" y="13125"/>
                </a:cubicBezTo>
                <a:cubicBezTo>
                  <a:pt x="0" y="12919"/>
                  <a:pt x="0" y="12815"/>
                  <a:pt x="0" y="12609"/>
                </a:cubicBezTo>
                <a:cubicBezTo>
                  <a:pt x="0" y="9301"/>
                  <a:pt x="0" y="9301"/>
                  <a:pt x="0" y="9301"/>
                </a:cubicBezTo>
                <a:cubicBezTo>
                  <a:pt x="0" y="9198"/>
                  <a:pt x="0" y="9095"/>
                  <a:pt x="0" y="8991"/>
                </a:cubicBezTo>
                <a:cubicBezTo>
                  <a:pt x="0" y="8888"/>
                  <a:pt x="0" y="8681"/>
                  <a:pt x="0" y="8578"/>
                </a:cubicBezTo>
                <a:cubicBezTo>
                  <a:pt x="0" y="8475"/>
                  <a:pt x="0" y="8371"/>
                  <a:pt x="0" y="8165"/>
                </a:cubicBezTo>
                <a:cubicBezTo>
                  <a:pt x="0" y="8061"/>
                  <a:pt x="122" y="8061"/>
                  <a:pt x="122" y="7958"/>
                </a:cubicBezTo>
                <a:cubicBezTo>
                  <a:pt x="122" y="7958"/>
                  <a:pt x="122" y="7958"/>
                  <a:pt x="122" y="7958"/>
                </a:cubicBezTo>
                <a:cubicBezTo>
                  <a:pt x="122" y="7958"/>
                  <a:pt x="122" y="7855"/>
                  <a:pt x="244" y="7751"/>
                </a:cubicBezTo>
                <a:cubicBezTo>
                  <a:pt x="244" y="7751"/>
                  <a:pt x="244" y="7751"/>
                  <a:pt x="244" y="7751"/>
                </a:cubicBezTo>
                <a:cubicBezTo>
                  <a:pt x="244" y="7751"/>
                  <a:pt x="244" y="7751"/>
                  <a:pt x="244" y="7751"/>
                </a:cubicBezTo>
                <a:cubicBezTo>
                  <a:pt x="244" y="7648"/>
                  <a:pt x="244" y="7648"/>
                  <a:pt x="244" y="7648"/>
                </a:cubicBezTo>
                <a:cubicBezTo>
                  <a:pt x="366" y="7648"/>
                  <a:pt x="366" y="7648"/>
                  <a:pt x="366" y="7648"/>
                </a:cubicBezTo>
                <a:cubicBezTo>
                  <a:pt x="366" y="7544"/>
                  <a:pt x="366" y="7544"/>
                  <a:pt x="366" y="7544"/>
                </a:cubicBezTo>
                <a:cubicBezTo>
                  <a:pt x="366" y="7544"/>
                  <a:pt x="366" y="7441"/>
                  <a:pt x="488" y="7441"/>
                </a:cubicBezTo>
                <a:cubicBezTo>
                  <a:pt x="488" y="7441"/>
                  <a:pt x="488" y="7441"/>
                  <a:pt x="488" y="7441"/>
                </a:cubicBezTo>
                <a:cubicBezTo>
                  <a:pt x="488" y="7338"/>
                  <a:pt x="610" y="7338"/>
                  <a:pt x="610" y="7338"/>
                </a:cubicBezTo>
                <a:cubicBezTo>
                  <a:pt x="610" y="7338"/>
                  <a:pt x="610" y="7234"/>
                  <a:pt x="732" y="7234"/>
                </a:cubicBezTo>
                <a:cubicBezTo>
                  <a:pt x="732" y="7234"/>
                  <a:pt x="732" y="7234"/>
                  <a:pt x="732" y="7234"/>
                </a:cubicBezTo>
                <a:cubicBezTo>
                  <a:pt x="732" y="7234"/>
                  <a:pt x="732" y="7234"/>
                  <a:pt x="732" y="7234"/>
                </a:cubicBezTo>
                <a:cubicBezTo>
                  <a:pt x="854" y="7234"/>
                  <a:pt x="854" y="7234"/>
                  <a:pt x="854" y="7234"/>
                </a:cubicBezTo>
                <a:cubicBezTo>
                  <a:pt x="854" y="7131"/>
                  <a:pt x="854" y="7131"/>
                  <a:pt x="854" y="7131"/>
                </a:cubicBezTo>
                <a:cubicBezTo>
                  <a:pt x="976" y="7131"/>
                  <a:pt x="976" y="7131"/>
                  <a:pt x="1098" y="7131"/>
                </a:cubicBezTo>
                <a:cubicBezTo>
                  <a:pt x="1098" y="7028"/>
                  <a:pt x="1098" y="7028"/>
                  <a:pt x="1098" y="7028"/>
                </a:cubicBezTo>
                <a:cubicBezTo>
                  <a:pt x="1098" y="7028"/>
                  <a:pt x="1220" y="7028"/>
                  <a:pt x="1220" y="7028"/>
                </a:cubicBezTo>
                <a:cubicBezTo>
                  <a:pt x="1342" y="7028"/>
                  <a:pt x="1342" y="7028"/>
                  <a:pt x="1464" y="7028"/>
                </a:cubicBezTo>
                <a:cubicBezTo>
                  <a:pt x="1464" y="7028"/>
                  <a:pt x="1464" y="7028"/>
                  <a:pt x="1586" y="7028"/>
                </a:cubicBezTo>
                <a:cubicBezTo>
                  <a:pt x="1708" y="6924"/>
                  <a:pt x="1708" y="6924"/>
                  <a:pt x="1831" y="7028"/>
                </a:cubicBezTo>
                <a:cubicBezTo>
                  <a:pt x="1831" y="7028"/>
                  <a:pt x="1831" y="7028"/>
                  <a:pt x="1831" y="7028"/>
                </a:cubicBezTo>
                <a:cubicBezTo>
                  <a:pt x="1953" y="7028"/>
                  <a:pt x="1953" y="7028"/>
                  <a:pt x="2075" y="7028"/>
                </a:cubicBezTo>
                <a:cubicBezTo>
                  <a:pt x="2197" y="7028"/>
                  <a:pt x="2197" y="7028"/>
                  <a:pt x="2319" y="7131"/>
                </a:cubicBezTo>
                <a:cubicBezTo>
                  <a:pt x="2319" y="7131"/>
                  <a:pt x="2319" y="7131"/>
                  <a:pt x="2319" y="7131"/>
                </a:cubicBezTo>
                <a:cubicBezTo>
                  <a:pt x="2319" y="7131"/>
                  <a:pt x="2319" y="7131"/>
                  <a:pt x="2319" y="7131"/>
                </a:cubicBezTo>
                <a:cubicBezTo>
                  <a:pt x="2441" y="7131"/>
                  <a:pt x="2441" y="7131"/>
                  <a:pt x="2441" y="7131"/>
                </a:cubicBezTo>
                <a:cubicBezTo>
                  <a:pt x="2441" y="7234"/>
                  <a:pt x="2441" y="7234"/>
                  <a:pt x="2441" y="7234"/>
                </a:cubicBezTo>
                <a:cubicBezTo>
                  <a:pt x="2441" y="7234"/>
                  <a:pt x="2441" y="7234"/>
                  <a:pt x="2441" y="7234"/>
                </a:cubicBezTo>
                <a:cubicBezTo>
                  <a:pt x="2441" y="7234"/>
                  <a:pt x="2441" y="7234"/>
                  <a:pt x="2441" y="7234"/>
                </a:cubicBezTo>
                <a:cubicBezTo>
                  <a:pt x="2563" y="7234"/>
                  <a:pt x="2563" y="7234"/>
                  <a:pt x="2563" y="7234"/>
                </a:cubicBezTo>
                <a:cubicBezTo>
                  <a:pt x="2563" y="7234"/>
                  <a:pt x="2563" y="7234"/>
                  <a:pt x="2563" y="7234"/>
                </a:cubicBezTo>
                <a:cubicBezTo>
                  <a:pt x="2563" y="7338"/>
                  <a:pt x="2685" y="7338"/>
                  <a:pt x="2685" y="7338"/>
                </a:cubicBezTo>
                <a:cubicBezTo>
                  <a:pt x="2685" y="7338"/>
                  <a:pt x="2685" y="7338"/>
                  <a:pt x="2685" y="7338"/>
                </a:cubicBezTo>
                <a:cubicBezTo>
                  <a:pt x="2685" y="7338"/>
                  <a:pt x="2685" y="7338"/>
                  <a:pt x="2807" y="7338"/>
                </a:cubicBezTo>
                <a:cubicBezTo>
                  <a:pt x="2807" y="7441"/>
                  <a:pt x="2807" y="7441"/>
                  <a:pt x="2807" y="7441"/>
                </a:cubicBezTo>
                <a:cubicBezTo>
                  <a:pt x="2807" y="7441"/>
                  <a:pt x="2929" y="7544"/>
                  <a:pt x="2929" y="7544"/>
                </a:cubicBezTo>
                <a:cubicBezTo>
                  <a:pt x="2929" y="7544"/>
                  <a:pt x="2929" y="7544"/>
                  <a:pt x="2929" y="7544"/>
                </a:cubicBezTo>
                <a:cubicBezTo>
                  <a:pt x="2929" y="7648"/>
                  <a:pt x="2929" y="7648"/>
                  <a:pt x="2929" y="7648"/>
                </a:cubicBezTo>
                <a:cubicBezTo>
                  <a:pt x="3173" y="7855"/>
                  <a:pt x="3173" y="8165"/>
                  <a:pt x="3173" y="8475"/>
                </a:cubicBezTo>
                <a:cubicBezTo>
                  <a:pt x="3173" y="8785"/>
                  <a:pt x="3173" y="9095"/>
                  <a:pt x="3173" y="9405"/>
                </a:cubicBezTo>
                <a:cubicBezTo>
                  <a:pt x="3173" y="12919"/>
                  <a:pt x="3173" y="12919"/>
                  <a:pt x="3173" y="12919"/>
                </a:cubicBezTo>
                <a:cubicBezTo>
                  <a:pt x="3173" y="14159"/>
                  <a:pt x="3173" y="14159"/>
                  <a:pt x="3173" y="14159"/>
                </a:cubicBezTo>
                <a:cubicBezTo>
                  <a:pt x="3173" y="14159"/>
                  <a:pt x="3173" y="14159"/>
                  <a:pt x="3173" y="14159"/>
                </a:cubicBezTo>
                <a:cubicBezTo>
                  <a:pt x="3173" y="14262"/>
                  <a:pt x="3173" y="14262"/>
                  <a:pt x="3173" y="14262"/>
                </a:cubicBezTo>
                <a:cubicBezTo>
                  <a:pt x="3173" y="14262"/>
                  <a:pt x="3173" y="14262"/>
                  <a:pt x="3173" y="14262"/>
                </a:cubicBezTo>
                <a:cubicBezTo>
                  <a:pt x="3173" y="14366"/>
                  <a:pt x="3173" y="14366"/>
                  <a:pt x="3173" y="14366"/>
                </a:cubicBezTo>
                <a:cubicBezTo>
                  <a:pt x="3051" y="14366"/>
                  <a:pt x="3051" y="14366"/>
                  <a:pt x="3051" y="14366"/>
                </a:cubicBezTo>
                <a:cubicBezTo>
                  <a:pt x="3051" y="14366"/>
                  <a:pt x="3051" y="14469"/>
                  <a:pt x="3051" y="14469"/>
                </a:cubicBezTo>
                <a:cubicBezTo>
                  <a:pt x="3051" y="14469"/>
                  <a:pt x="3051" y="14572"/>
                  <a:pt x="2929" y="14572"/>
                </a:cubicBezTo>
                <a:cubicBezTo>
                  <a:pt x="2929" y="14572"/>
                  <a:pt x="2929" y="14572"/>
                  <a:pt x="2929" y="14572"/>
                </a:cubicBezTo>
                <a:cubicBezTo>
                  <a:pt x="2929" y="14676"/>
                  <a:pt x="2929" y="14676"/>
                  <a:pt x="2929" y="14676"/>
                </a:cubicBezTo>
                <a:cubicBezTo>
                  <a:pt x="2929" y="14676"/>
                  <a:pt x="2929" y="14676"/>
                  <a:pt x="2929" y="14676"/>
                </a:cubicBezTo>
                <a:cubicBezTo>
                  <a:pt x="2929" y="14676"/>
                  <a:pt x="2929" y="14676"/>
                  <a:pt x="2807" y="14676"/>
                </a:cubicBezTo>
                <a:cubicBezTo>
                  <a:pt x="2807" y="14779"/>
                  <a:pt x="2807" y="14779"/>
                  <a:pt x="2807" y="14779"/>
                </a:cubicBezTo>
                <a:cubicBezTo>
                  <a:pt x="2685" y="14882"/>
                  <a:pt x="2685" y="14882"/>
                  <a:pt x="2685" y="14882"/>
                </a:cubicBezTo>
                <a:cubicBezTo>
                  <a:pt x="2685" y="14882"/>
                  <a:pt x="2685" y="14882"/>
                  <a:pt x="2685" y="14882"/>
                </a:cubicBezTo>
                <a:cubicBezTo>
                  <a:pt x="2563" y="14882"/>
                  <a:pt x="2563" y="14882"/>
                  <a:pt x="2563" y="14882"/>
                </a:cubicBezTo>
                <a:cubicBezTo>
                  <a:pt x="2441" y="14986"/>
                  <a:pt x="2441" y="14986"/>
                  <a:pt x="2441" y="14986"/>
                </a:cubicBezTo>
                <a:cubicBezTo>
                  <a:pt x="2319" y="15089"/>
                  <a:pt x="2197" y="15192"/>
                  <a:pt x="1953" y="15192"/>
                </a:cubicBezTo>
                <a:cubicBezTo>
                  <a:pt x="1708" y="15192"/>
                  <a:pt x="1464" y="15192"/>
                  <a:pt x="1342" y="15192"/>
                </a:cubicBezTo>
                <a:cubicBezTo>
                  <a:pt x="1098" y="15192"/>
                  <a:pt x="1098" y="15192"/>
                  <a:pt x="1098" y="15192"/>
                </a:cubicBezTo>
                <a:cubicBezTo>
                  <a:pt x="1098" y="15089"/>
                  <a:pt x="1098" y="15089"/>
                  <a:pt x="1098" y="15089"/>
                </a:cubicBezTo>
                <a:cubicBezTo>
                  <a:pt x="976" y="15089"/>
                  <a:pt x="976" y="15089"/>
                  <a:pt x="976" y="15089"/>
                </a:cubicBezTo>
                <a:cubicBezTo>
                  <a:pt x="976" y="15089"/>
                  <a:pt x="976" y="15089"/>
                  <a:pt x="976" y="15089"/>
                </a:cubicBezTo>
                <a:cubicBezTo>
                  <a:pt x="854" y="15089"/>
                  <a:pt x="854" y="15089"/>
                  <a:pt x="732" y="14986"/>
                </a:cubicBezTo>
                <a:cubicBezTo>
                  <a:pt x="732" y="14986"/>
                  <a:pt x="732" y="14986"/>
                  <a:pt x="732" y="14986"/>
                </a:cubicBezTo>
                <a:cubicBezTo>
                  <a:pt x="732" y="14986"/>
                  <a:pt x="732" y="14986"/>
                  <a:pt x="732" y="14986"/>
                </a:cubicBezTo>
                <a:cubicBezTo>
                  <a:pt x="732" y="14986"/>
                  <a:pt x="610" y="14986"/>
                  <a:pt x="610" y="14882"/>
                </a:cubicBezTo>
                <a:close/>
                <a:moveTo>
                  <a:pt x="8054" y="1757"/>
                </a:moveTo>
                <a:cubicBezTo>
                  <a:pt x="8176" y="1654"/>
                  <a:pt x="8298" y="1654"/>
                  <a:pt x="8420" y="1550"/>
                </a:cubicBezTo>
                <a:cubicBezTo>
                  <a:pt x="8664" y="1550"/>
                  <a:pt x="8664" y="1550"/>
                  <a:pt x="8664" y="1550"/>
                </a:cubicBezTo>
                <a:cubicBezTo>
                  <a:pt x="8664" y="1550"/>
                  <a:pt x="8664" y="1550"/>
                  <a:pt x="8664" y="1550"/>
                </a:cubicBezTo>
                <a:cubicBezTo>
                  <a:pt x="8786" y="1550"/>
                  <a:pt x="8786" y="1550"/>
                  <a:pt x="8786" y="1550"/>
                </a:cubicBezTo>
                <a:cubicBezTo>
                  <a:pt x="8786" y="1447"/>
                  <a:pt x="8786" y="1447"/>
                  <a:pt x="8786" y="1447"/>
                </a:cubicBezTo>
                <a:cubicBezTo>
                  <a:pt x="8908" y="1447"/>
                  <a:pt x="8908" y="1447"/>
                  <a:pt x="8908" y="1447"/>
                </a:cubicBezTo>
                <a:cubicBezTo>
                  <a:pt x="8908" y="1447"/>
                  <a:pt x="8908" y="1447"/>
                  <a:pt x="8908" y="1447"/>
                </a:cubicBezTo>
                <a:cubicBezTo>
                  <a:pt x="9153" y="1447"/>
                  <a:pt x="9153" y="1447"/>
                  <a:pt x="9153" y="1447"/>
                </a:cubicBezTo>
                <a:cubicBezTo>
                  <a:pt x="9153" y="1447"/>
                  <a:pt x="9153" y="1447"/>
                  <a:pt x="9153" y="1447"/>
                </a:cubicBezTo>
                <a:cubicBezTo>
                  <a:pt x="9397" y="1447"/>
                  <a:pt x="9397" y="1447"/>
                  <a:pt x="9397" y="1447"/>
                </a:cubicBezTo>
                <a:cubicBezTo>
                  <a:pt x="9397" y="1344"/>
                  <a:pt x="9397" y="1344"/>
                  <a:pt x="9397" y="1344"/>
                </a:cubicBezTo>
                <a:cubicBezTo>
                  <a:pt x="9519" y="1344"/>
                  <a:pt x="9519" y="1344"/>
                  <a:pt x="9519" y="1344"/>
                </a:cubicBezTo>
                <a:cubicBezTo>
                  <a:pt x="9519" y="1344"/>
                  <a:pt x="9519" y="1344"/>
                  <a:pt x="9519" y="1344"/>
                </a:cubicBezTo>
                <a:cubicBezTo>
                  <a:pt x="10251" y="1344"/>
                  <a:pt x="10251" y="1344"/>
                  <a:pt x="10251" y="1344"/>
                </a:cubicBezTo>
                <a:cubicBezTo>
                  <a:pt x="10251" y="1240"/>
                  <a:pt x="10251" y="1240"/>
                  <a:pt x="10251" y="1240"/>
                </a:cubicBezTo>
                <a:cubicBezTo>
                  <a:pt x="10251" y="1240"/>
                  <a:pt x="10373" y="1240"/>
                  <a:pt x="10495" y="1240"/>
                </a:cubicBezTo>
                <a:cubicBezTo>
                  <a:pt x="10617" y="1240"/>
                  <a:pt x="10739" y="1240"/>
                  <a:pt x="10861" y="1240"/>
                </a:cubicBezTo>
                <a:cubicBezTo>
                  <a:pt x="10983" y="1240"/>
                  <a:pt x="11105" y="1240"/>
                  <a:pt x="11227" y="1344"/>
                </a:cubicBezTo>
                <a:cubicBezTo>
                  <a:pt x="11349" y="1344"/>
                  <a:pt x="11349" y="1344"/>
                  <a:pt x="11471" y="1344"/>
                </a:cubicBezTo>
                <a:cubicBezTo>
                  <a:pt x="11837" y="1344"/>
                  <a:pt x="11837" y="1344"/>
                  <a:pt x="11837" y="1344"/>
                </a:cubicBezTo>
                <a:cubicBezTo>
                  <a:pt x="11837" y="1344"/>
                  <a:pt x="11837" y="1344"/>
                  <a:pt x="11837" y="1344"/>
                </a:cubicBezTo>
                <a:cubicBezTo>
                  <a:pt x="12081" y="1344"/>
                  <a:pt x="12081" y="1344"/>
                  <a:pt x="12081" y="1344"/>
                </a:cubicBezTo>
                <a:cubicBezTo>
                  <a:pt x="12081" y="1344"/>
                  <a:pt x="12081" y="1344"/>
                  <a:pt x="12081" y="1344"/>
                </a:cubicBezTo>
                <a:cubicBezTo>
                  <a:pt x="12325" y="1344"/>
                  <a:pt x="12325" y="1344"/>
                  <a:pt x="12325" y="1344"/>
                </a:cubicBezTo>
                <a:cubicBezTo>
                  <a:pt x="12325" y="1447"/>
                  <a:pt x="12325" y="1447"/>
                  <a:pt x="12325" y="1447"/>
                </a:cubicBezTo>
                <a:cubicBezTo>
                  <a:pt x="12569" y="1447"/>
                  <a:pt x="12569" y="1447"/>
                  <a:pt x="12569" y="1447"/>
                </a:cubicBezTo>
                <a:cubicBezTo>
                  <a:pt x="12814" y="1550"/>
                  <a:pt x="12936" y="1550"/>
                  <a:pt x="13180" y="1654"/>
                </a:cubicBezTo>
                <a:cubicBezTo>
                  <a:pt x="13424" y="1654"/>
                  <a:pt x="13668" y="1757"/>
                  <a:pt x="13912" y="1860"/>
                </a:cubicBezTo>
                <a:cubicBezTo>
                  <a:pt x="13912" y="1757"/>
                  <a:pt x="13912" y="1757"/>
                  <a:pt x="13912" y="1757"/>
                </a:cubicBezTo>
                <a:cubicBezTo>
                  <a:pt x="13912" y="1757"/>
                  <a:pt x="14034" y="1757"/>
                  <a:pt x="14034" y="1757"/>
                </a:cubicBezTo>
                <a:cubicBezTo>
                  <a:pt x="14034" y="1654"/>
                  <a:pt x="14034" y="1654"/>
                  <a:pt x="14034" y="1654"/>
                </a:cubicBezTo>
                <a:cubicBezTo>
                  <a:pt x="14034" y="1654"/>
                  <a:pt x="14034" y="1654"/>
                  <a:pt x="14034" y="1654"/>
                </a:cubicBezTo>
                <a:cubicBezTo>
                  <a:pt x="14034" y="1654"/>
                  <a:pt x="14034" y="1654"/>
                  <a:pt x="14034" y="1654"/>
                </a:cubicBezTo>
                <a:cubicBezTo>
                  <a:pt x="14034" y="1550"/>
                  <a:pt x="14156" y="1550"/>
                  <a:pt x="14156" y="1550"/>
                </a:cubicBezTo>
                <a:cubicBezTo>
                  <a:pt x="14156" y="1447"/>
                  <a:pt x="14156" y="1447"/>
                  <a:pt x="14156" y="1447"/>
                </a:cubicBezTo>
                <a:cubicBezTo>
                  <a:pt x="14156" y="1447"/>
                  <a:pt x="14156" y="1447"/>
                  <a:pt x="14156" y="1447"/>
                </a:cubicBezTo>
                <a:cubicBezTo>
                  <a:pt x="14156" y="1344"/>
                  <a:pt x="14156" y="1344"/>
                  <a:pt x="14156" y="1344"/>
                </a:cubicBezTo>
                <a:cubicBezTo>
                  <a:pt x="14278" y="1344"/>
                  <a:pt x="14278" y="1344"/>
                  <a:pt x="14278" y="1344"/>
                </a:cubicBezTo>
                <a:cubicBezTo>
                  <a:pt x="14278" y="1240"/>
                  <a:pt x="14278" y="1240"/>
                  <a:pt x="14278" y="1240"/>
                </a:cubicBezTo>
                <a:cubicBezTo>
                  <a:pt x="14278" y="1240"/>
                  <a:pt x="14278" y="1240"/>
                  <a:pt x="14278" y="1240"/>
                </a:cubicBezTo>
                <a:cubicBezTo>
                  <a:pt x="14278" y="1240"/>
                  <a:pt x="14278" y="1137"/>
                  <a:pt x="14278" y="1137"/>
                </a:cubicBezTo>
                <a:cubicBezTo>
                  <a:pt x="14400" y="1137"/>
                  <a:pt x="14400" y="1137"/>
                  <a:pt x="14400" y="1137"/>
                </a:cubicBezTo>
                <a:cubicBezTo>
                  <a:pt x="14400" y="1033"/>
                  <a:pt x="14400" y="1033"/>
                  <a:pt x="14400" y="1033"/>
                </a:cubicBezTo>
                <a:cubicBezTo>
                  <a:pt x="14400" y="1033"/>
                  <a:pt x="14400" y="1033"/>
                  <a:pt x="14400" y="1033"/>
                </a:cubicBezTo>
                <a:cubicBezTo>
                  <a:pt x="14400" y="930"/>
                  <a:pt x="14400" y="930"/>
                  <a:pt x="14400" y="930"/>
                </a:cubicBezTo>
                <a:cubicBezTo>
                  <a:pt x="14522" y="930"/>
                  <a:pt x="14522" y="930"/>
                  <a:pt x="14522" y="930"/>
                </a:cubicBezTo>
                <a:cubicBezTo>
                  <a:pt x="14522" y="827"/>
                  <a:pt x="14522" y="827"/>
                  <a:pt x="14522" y="827"/>
                </a:cubicBezTo>
                <a:cubicBezTo>
                  <a:pt x="14522" y="827"/>
                  <a:pt x="14522" y="827"/>
                  <a:pt x="14522" y="827"/>
                </a:cubicBezTo>
                <a:cubicBezTo>
                  <a:pt x="14522" y="827"/>
                  <a:pt x="14644" y="827"/>
                  <a:pt x="14644" y="827"/>
                </a:cubicBezTo>
                <a:cubicBezTo>
                  <a:pt x="14644" y="723"/>
                  <a:pt x="14644" y="723"/>
                  <a:pt x="14644" y="723"/>
                </a:cubicBezTo>
                <a:cubicBezTo>
                  <a:pt x="14644" y="620"/>
                  <a:pt x="14644" y="620"/>
                  <a:pt x="14644" y="620"/>
                </a:cubicBezTo>
                <a:cubicBezTo>
                  <a:pt x="14644" y="620"/>
                  <a:pt x="14644" y="620"/>
                  <a:pt x="14644" y="620"/>
                </a:cubicBezTo>
                <a:cubicBezTo>
                  <a:pt x="14766" y="620"/>
                  <a:pt x="14766" y="620"/>
                  <a:pt x="14766" y="620"/>
                </a:cubicBezTo>
                <a:cubicBezTo>
                  <a:pt x="14766" y="517"/>
                  <a:pt x="14766" y="517"/>
                  <a:pt x="14766" y="517"/>
                </a:cubicBezTo>
                <a:cubicBezTo>
                  <a:pt x="14766" y="517"/>
                  <a:pt x="14766" y="517"/>
                  <a:pt x="14766" y="517"/>
                </a:cubicBezTo>
                <a:cubicBezTo>
                  <a:pt x="14766" y="413"/>
                  <a:pt x="14766" y="413"/>
                  <a:pt x="14766" y="413"/>
                </a:cubicBezTo>
                <a:cubicBezTo>
                  <a:pt x="14888" y="310"/>
                  <a:pt x="14888" y="310"/>
                  <a:pt x="14888" y="207"/>
                </a:cubicBezTo>
                <a:cubicBezTo>
                  <a:pt x="15010" y="207"/>
                  <a:pt x="15010" y="103"/>
                  <a:pt x="15132" y="0"/>
                </a:cubicBezTo>
                <a:cubicBezTo>
                  <a:pt x="15132" y="0"/>
                  <a:pt x="15132" y="0"/>
                  <a:pt x="15132" y="0"/>
                </a:cubicBezTo>
                <a:cubicBezTo>
                  <a:pt x="15132" y="0"/>
                  <a:pt x="15132" y="0"/>
                  <a:pt x="15132" y="0"/>
                </a:cubicBezTo>
                <a:cubicBezTo>
                  <a:pt x="15254" y="0"/>
                  <a:pt x="15254" y="0"/>
                  <a:pt x="15254" y="0"/>
                </a:cubicBezTo>
                <a:cubicBezTo>
                  <a:pt x="15376" y="103"/>
                  <a:pt x="15376" y="103"/>
                  <a:pt x="15376" y="103"/>
                </a:cubicBezTo>
                <a:cubicBezTo>
                  <a:pt x="15376" y="103"/>
                  <a:pt x="15376" y="207"/>
                  <a:pt x="15376" y="310"/>
                </a:cubicBezTo>
                <a:cubicBezTo>
                  <a:pt x="15376" y="310"/>
                  <a:pt x="15254" y="413"/>
                  <a:pt x="15254" y="517"/>
                </a:cubicBezTo>
                <a:cubicBezTo>
                  <a:pt x="15254" y="620"/>
                  <a:pt x="15132" y="723"/>
                  <a:pt x="15132" y="723"/>
                </a:cubicBezTo>
                <a:cubicBezTo>
                  <a:pt x="15010" y="827"/>
                  <a:pt x="15010" y="827"/>
                  <a:pt x="15010" y="827"/>
                </a:cubicBezTo>
                <a:cubicBezTo>
                  <a:pt x="15010" y="827"/>
                  <a:pt x="15010" y="827"/>
                  <a:pt x="15010" y="827"/>
                </a:cubicBezTo>
                <a:cubicBezTo>
                  <a:pt x="15010" y="827"/>
                  <a:pt x="15010" y="827"/>
                  <a:pt x="15010" y="827"/>
                </a:cubicBezTo>
                <a:cubicBezTo>
                  <a:pt x="15010" y="930"/>
                  <a:pt x="15010" y="930"/>
                  <a:pt x="15010" y="930"/>
                </a:cubicBezTo>
                <a:cubicBezTo>
                  <a:pt x="15010" y="930"/>
                  <a:pt x="15010" y="930"/>
                  <a:pt x="15010" y="930"/>
                </a:cubicBezTo>
                <a:cubicBezTo>
                  <a:pt x="15010" y="1033"/>
                  <a:pt x="15010" y="1033"/>
                  <a:pt x="15010" y="1033"/>
                </a:cubicBezTo>
                <a:cubicBezTo>
                  <a:pt x="14888" y="1033"/>
                  <a:pt x="14888" y="1033"/>
                  <a:pt x="14888" y="1033"/>
                </a:cubicBezTo>
                <a:cubicBezTo>
                  <a:pt x="14888" y="1137"/>
                  <a:pt x="14888" y="1137"/>
                  <a:pt x="14888" y="1137"/>
                </a:cubicBezTo>
                <a:cubicBezTo>
                  <a:pt x="14766" y="1137"/>
                  <a:pt x="14766" y="1137"/>
                  <a:pt x="14766" y="1137"/>
                </a:cubicBezTo>
                <a:cubicBezTo>
                  <a:pt x="14766" y="1240"/>
                  <a:pt x="14766" y="1240"/>
                  <a:pt x="14766" y="1240"/>
                </a:cubicBezTo>
                <a:cubicBezTo>
                  <a:pt x="14766" y="1240"/>
                  <a:pt x="14766" y="1344"/>
                  <a:pt x="14766" y="1344"/>
                </a:cubicBezTo>
                <a:cubicBezTo>
                  <a:pt x="14644" y="1344"/>
                  <a:pt x="14644" y="1344"/>
                  <a:pt x="14644" y="1344"/>
                </a:cubicBezTo>
                <a:cubicBezTo>
                  <a:pt x="14644" y="1447"/>
                  <a:pt x="14644" y="1447"/>
                  <a:pt x="14644" y="1447"/>
                </a:cubicBezTo>
                <a:cubicBezTo>
                  <a:pt x="14522" y="1447"/>
                  <a:pt x="14522" y="1447"/>
                  <a:pt x="14522" y="1447"/>
                </a:cubicBezTo>
                <a:cubicBezTo>
                  <a:pt x="14522" y="1550"/>
                  <a:pt x="14522" y="1654"/>
                  <a:pt x="14522" y="1654"/>
                </a:cubicBezTo>
                <a:cubicBezTo>
                  <a:pt x="14522" y="1757"/>
                  <a:pt x="14400" y="1757"/>
                  <a:pt x="14400" y="1757"/>
                </a:cubicBezTo>
                <a:cubicBezTo>
                  <a:pt x="14400" y="1860"/>
                  <a:pt x="14278" y="1964"/>
                  <a:pt x="14278" y="2067"/>
                </a:cubicBezTo>
                <a:cubicBezTo>
                  <a:pt x="14400" y="2067"/>
                  <a:pt x="14522" y="2067"/>
                  <a:pt x="14522" y="2067"/>
                </a:cubicBezTo>
                <a:cubicBezTo>
                  <a:pt x="14522" y="2067"/>
                  <a:pt x="14644" y="2170"/>
                  <a:pt x="14644" y="2170"/>
                </a:cubicBezTo>
                <a:cubicBezTo>
                  <a:pt x="14766" y="2170"/>
                  <a:pt x="14766" y="2170"/>
                  <a:pt x="14766" y="2170"/>
                </a:cubicBezTo>
                <a:cubicBezTo>
                  <a:pt x="14766" y="2170"/>
                  <a:pt x="14766" y="2170"/>
                  <a:pt x="14766" y="2274"/>
                </a:cubicBezTo>
                <a:cubicBezTo>
                  <a:pt x="14888" y="2274"/>
                  <a:pt x="14888" y="2274"/>
                  <a:pt x="14888" y="2274"/>
                </a:cubicBezTo>
                <a:cubicBezTo>
                  <a:pt x="14888" y="2274"/>
                  <a:pt x="14888" y="2274"/>
                  <a:pt x="14888" y="2274"/>
                </a:cubicBezTo>
                <a:cubicBezTo>
                  <a:pt x="15010" y="2274"/>
                  <a:pt x="15010" y="2274"/>
                  <a:pt x="15010" y="2274"/>
                </a:cubicBezTo>
                <a:cubicBezTo>
                  <a:pt x="15010" y="2377"/>
                  <a:pt x="15010" y="2377"/>
                  <a:pt x="15132" y="2377"/>
                </a:cubicBezTo>
                <a:cubicBezTo>
                  <a:pt x="15132" y="2377"/>
                  <a:pt x="15132" y="2377"/>
                  <a:pt x="15132" y="2377"/>
                </a:cubicBezTo>
                <a:cubicBezTo>
                  <a:pt x="15132" y="2480"/>
                  <a:pt x="15254" y="2480"/>
                  <a:pt x="15254" y="2480"/>
                </a:cubicBezTo>
                <a:cubicBezTo>
                  <a:pt x="15254" y="2480"/>
                  <a:pt x="15254" y="2480"/>
                  <a:pt x="15254" y="2480"/>
                </a:cubicBezTo>
                <a:cubicBezTo>
                  <a:pt x="15376" y="2480"/>
                  <a:pt x="15376" y="2480"/>
                  <a:pt x="15376" y="2480"/>
                </a:cubicBezTo>
                <a:cubicBezTo>
                  <a:pt x="15376" y="2584"/>
                  <a:pt x="15376" y="2584"/>
                  <a:pt x="15376" y="2584"/>
                </a:cubicBezTo>
                <a:cubicBezTo>
                  <a:pt x="15376" y="2584"/>
                  <a:pt x="15376" y="2584"/>
                  <a:pt x="15376" y="2584"/>
                </a:cubicBezTo>
                <a:cubicBezTo>
                  <a:pt x="15498" y="2584"/>
                  <a:pt x="15498" y="2584"/>
                  <a:pt x="15498" y="2584"/>
                </a:cubicBezTo>
                <a:cubicBezTo>
                  <a:pt x="15498" y="2687"/>
                  <a:pt x="15498" y="2687"/>
                  <a:pt x="15620" y="2687"/>
                </a:cubicBezTo>
                <a:cubicBezTo>
                  <a:pt x="15620" y="2790"/>
                  <a:pt x="15620" y="2790"/>
                  <a:pt x="15620" y="2790"/>
                </a:cubicBezTo>
                <a:cubicBezTo>
                  <a:pt x="15742" y="2790"/>
                  <a:pt x="15742" y="2790"/>
                  <a:pt x="15742" y="2790"/>
                </a:cubicBezTo>
                <a:cubicBezTo>
                  <a:pt x="15742" y="2894"/>
                  <a:pt x="15742" y="2894"/>
                  <a:pt x="15742" y="2894"/>
                </a:cubicBezTo>
                <a:cubicBezTo>
                  <a:pt x="15864" y="2894"/>
                  <a:pt x="15864" y="2997"/>
                  <a:pt x="15986" y="2997"/>
                </a:cubicBezTo>
                <a:cubicBezTo>
                  <a:pt x="15986" y="3100"/>
                  <a:pt x="16108" y="3100"/>
                  <a:pt x="16108" y="3100"/>
                </a:cubicBezTo>
                <a:cubicBezTo>
                  <a:pt x="16108" y="3204"/>
                  <a:pt x="16108" y="3204"/>
                  <a:pt x="16108" y="3204"/>
                </a:cubicBezTo>
                <a:cubicBezTo>
                  <a:pt x="16353" y="3307"/>
                  <a:pt x="16353" y="3307"/>
                  <a:pt x="16353" y="3307"/>
                </a:cubicBezTo>
                <a:cubicBezTo>
                  <a:pt x="16353" y="3411"/>
                  <a:pt x="16353" y="3411"/>
                  <a:pt x="16353" y="3411"/>
                </a:cubicBezTo>
                <a:cubicBezTo>
                  <a:pt x="16353" y="3411"/>
                  <a:pt x="16475" y="3411"/>
                  <a:pt x="16475" y="3514"/>
                </a:cubicBezTo>
                <a:cubicBezTo>
                  <a:pt x="16475" y="3514"/>
                  <a:pt x="16597" y="3514"/>
                  <a:pt x="16597" y="3514"/>
                </a:cubicBezTo>
                <a:cubicBezTo>
                  <a:pt x="16597" y="3617"/>
                  <a:pt x="16597" y="3617"/>
                  <a:pt x="16597" y="3617"/>
                </a:cubicBezTo>
                <a:cubicBezTo>
                  <a:pt x="16719" y="3721"/>
                  <a:pt x="16719" y="3721"/>
                  <a:pt x="16719" y="3721"/>
                </a:cubicBezTo>
                <a:cubicBezTo>
                  <a:pt x="16719" y="3721"/>
                  <a:pt x="16719" y="3721"/>
                  <a:pt x="16719" y="3721"/>
                </a:cubicBezTo>
                <a:cubicBezTo>
                  <a:pt x="16719" y="3824"/>
                  <a:pt x="16719" y="3824"/>
                  <a:pt x="16841" y="3824"/>
                </a:cubicBezTo>
                <a:cubicBezTo>
                  <a:pt x="16841" y="3824"/>
                  <a:pt x="16841" y="3824"/>
                  <a:pt x="16841" y="3824"/>
                </a:cubicBezTo>
                <a:cubicBezTo>
                  <a:pt x="16841" y="3927"/>
                  <a:pt x="16841" y="3927"/>
                  <a:pt x="16841" y="3927"/>
                </a:cubicBezTo>
                <a:cubicBezTo>
                  <a:pt x="16841" y="3927"/>
                  <a:pt x="16841" y="3927"/>
                  <a:pt x="16963" y="3927"/>
                </a:cubicBezTo>
                <a:cubicBezTo>
                  <a:pt x="16963" y="4134"/>
                  <a:pt x="16963" y="4134"/>
                  <a:pt x="16963" y="4134"/>
                </a:cubicBezTo>
                <a:cubicBezTo>
                  <a:pt x="16963" y="4134"/>
                  <a:pt x="16963" y="4134"/>
                  <a:pt x="16963" y="4134"/>
                </a:cubicBezTo>
                <a:cubicBezTo>
                  <a:pt x="16963" y="4134"/>
                  <a:pt x="16963" y="4134"/>
                  <a:pt x="17085" y="4134"/>
                </a:cubicBezTo>
                <a:cubicBezTo>
                  <a:pt x="17085" y="4237"/>
                  <a:pt x="17085" y="4237"/>
                  <a:pt x="17085" y="4237"/>
                </a:cubicBezTo>
                <a:cubicBezTo>
                  <a:pt x="17085" y="4237"/>
                  <a:pt x="17207" y="4341"/>
                  <a:pt x="17207" y="4341"/>
                </a:cubicBezTo>
                <a:cubicBezTo>
                  <a:pt x="17207" y="4444"/>
                  <a:pt x="17207" y="4444"/>
                  <a:pt x="17207" y="4444"/>
                </a:cubicBezTo>
                <a:cubicBezTo>
                  <a:pt x="17207" y="4444"/>
                  <a:pt x="17207" y="4444"/>
                  <a:pt x="17329" y="4547"/>
                </a:cubicBezTo>
                <a:cubicBezTo>
                  <a:pt x="17329" y="4651"/>
                  <a:pt x="17329" y="4651"/>
                  <a:pt x="17329" y="4651"/>
                </a:cubicBezTo>
                <a:cubicBezTo>
                  <a:pt x="17329" y="4651"/>
                  <a:pt x="17329" y="4651"/>
                  <a:pt x="17329" y="4651"/>
                </a:cubicBezTo>
                <a:cubicBezTo>
                  <a:pt x="17329" y="4651"/>
                  <a:pt x="17329" y="4651"/>
                  <a:pt x="17329" y="4651"/>
                </a:cubicBezTo>
                <a:cubicBezTo>
                  <a:pt x="17329" y="4754"/>
                  <a:pt x="17329" y="4754"/>
                  <a:pt x="17329" y="4754"/>
                </a:cubicBezTo>
                <a:cubicBezTo>
                  <a:pt x="17451" y="4754"/>
                  <a:pt x="17451" y="4754"/>
                  <a:pt x="17451" y="4754"/>
                </a:cubicBezTo>
                <a:cubicBezTo>
                  <a:pt x="17451" y="4857"/>
                  <a:pt x="17451" y="4857"/>
                  <a:pt x="17451" y="4857"/>
                </a:cubicBezTo>
                <a:cubicBezTo>
                  <a:pt x="17451" y="4857"/>
                  <a:pt x="17451" y="4857"/>
                  <a:pt x="17451" y="4857"/>
                </a:cubicBezTo>
                <a:cubicBezTo>
                  <a:pt x="17451" y="4857"/>
                  <a:pt x="17451" y="4857"/>
                  <a:pt x="17451" y="4857"/>
                </a:cubicBezTo>
                <a:cubicBezTo>
                  <a:pt x="17451" y="4961"/>
                  <a:pt x="17573" y="4961"/>
                  <a:pt x="17573" y="4961"/>
                </a:cubicBezTo>
                <a:cubicBezTo>
                  <a:pt x="17573" y="5064"/>
                  <a:pt x="17573" y="5064"/>
                  <a:pt x="17573" y="5064"/>
                </a:cubicBezTo>
                <a:cubicBezTo>
                  <a:pt x="17573" y="5064"/>
                  <a:pt x="17573" y="5064"/>
                  <a:pt x="17573" y="5064"/>
                </a:cubicBezTo>
                <a:cubicBezTo>
                  <a:pt x="17573" y="5271"/>
                  <a:pt x="17573" y="5271"/>
                  <a:pt x="17573" y="5271"/>
                </a:cubicBezTo>
                <a:cubicBezTo>
                  <a:pt x="17573" y="5271"/>
                  <a:pt x="17573" y="5271"/>
                  <a:pt x="17573" y="5271"/>
                </a:cubicBezTo>
                <a:cubicBezTo>
                  <a:pt x="17573" y="5374"/>
                  <a:pt x="17573" y="5374"/>
                  <a:pt x="17573" y="5374"/>
                </a:cubicBezTo>
                <a:cubicBezTo>
                  <a:pt x="17695" y="5374"/>
                  <a:pt x="17695" y="5374"/>
                  <a:pt x="17695" y="5374"/>
                </a:cubicBezTo>
                <a:cubicBezTo>
                  <a:pt x="17695" y="5374"/>
                  <a:pt x="17695" y="5374"/>
                  <a:pt x="17695" y="5478"/>
                </a:cubicBezTo>
                <a:cubicBezTo>
                  <a:pt x="17695" y="5478"/>
                  <a:pt x="17695" y="5581"/>
                  <a:pt x="17695" y="5581"/>
                </a:cubicBezTo>
                <a:cubicBezTo>
                  <a:pt x="17695" y="5581"/>
                  <a:pt x="17695" y="5581"/>
                  <a:pt x="17695" y="5581"/>
                </a:cubicBezTo>
                <a:cubicBezTo>
                  <a:pt x="17695" y="5788"/>
                  <a:pt x="17695" y="5788"/>
                  <a:pt x="17695" y="5788"/>
                </a:cubicBezTo>
                <a:cubicBezTo>
                  <a:pt x="17817" y="5788"/>
                  <a:pt x="17817" y="5891"/>
                  <a:pt x="17817" y="5994"/>
                </a:cubicBezTo>
                <a:cubicBezTo>
                  <a:pt x="17817" y="6098"/>
                  <a:pt x="17817" y="6098"/>
                  <a:pt x="17817" y="6201"/>
                </a:cubicBezTo>
                <a:cubicBezTo>
                  <a:pt x="17817" y="6304"/>
                  <a:pt x="17939" y="6408"/>
                  <a:pt x="17939" y="6511"/>
                </a:cubicBezTo>
                <a:cubicBezTo>
                  <a:pt x="17939" y="6614"/>
                  <a:pt x="17939" y="6614"/>
                  <a:pt x="17939" y="6718"/>
                </a:cubicBezTo>
                <a:cubicBezTo>
                  <a:pt x="17817" y="6718"/>
                  <a:pt x="17817" y="6718"/>
                  <a:pt x="17695" y="6718"/>
                </a:cubicBezTo>
                <a:cubicBezTo>
                  <a:pt x="17573" y="6718"/>
                  <a:pt x="17573" y="6718"/>
                  <a:pt x="17451" y="6718"/>
                </a:cubicBezTo>
                <a:cubicBezTo>
                  <a:pt x="17329" y="6718"/>
                  <a:pt x="17207" y="6718"/>
                  <a:pt x="17085" y="6718"/>
                </a:cubicBezTo>
                <a:cubicBezTo>
                  <a:pt x="17085" y="6718"/>
                  <a:pt x="16963" y="6718"/>
                  <a:pt x="16963" y="6718"/>
                </a:cubicBezTo>
                <a:cubicBezTo>
                  <a:pt x="14278" y="6718"/>
                  <a:pt x="14278" y="6718"/>
                  <a:pt x="14278" y="6718"/>
                </a:cubicBezTo>
                <a:cubicBezTo>
                  <a:pt x="3783" y="6718"/>
                  <a:pt x="3783" y="6718"/>
                  <a:pt x="3783" y="6718"/>
                </a:cubicBezTo>
                <a:cubicBezTo>
                  <a:pt x="3783" y="6614"/>
                  <a:pt x="3783" y="6614"/>
                  <a:pt x="3783" y="6614"/>
                </a:cubicBezTo>
                <a:cubicBezTo>
                  <a:pt x="3783" y="6511"/>
                  <a:pt x="3783" y="6511"/>
                  <a:pt x="3783" y="6408"/>
                </a:cubicBezTo>
                <a:cubicBezTo>
                  <a:pt x="3783" y="6304"/>
                  <a:pt x="3783" y="6201"/>
                  <a:pt x="3783" y="6098"/>
                </a:cubicBezTo>
                <a:cubicBezTo>
                  <a:pt x="3783" y="6098"/>
                  <a:pt x="3783" y="6098"/>
                  <a:pt x="3783" y="6098"/>
                </a:cubicBezTo>
                <a:cubicBezTo>
                  <a:pt x="3783" y="5891"/>
                  <a:pt x="3783" y="5891"/>
                  <a:pt x="3783" y="5891"/>
                </a:cubicBezTo>
                <a:cubicBezTo>
                  <a:pt x="3905" y="5891"/>
                  <a:pt x="3905" y="5891"/>
                  <a:pt x="3905" y="5891"/>
                </a:cubicBezTo>
                <a:cubicBezTo>
                  <a:pt x="3905" y="5891"/>
                  <a:pt x="3905" y="5788"/>
                  <a:pt x="3905" y="5684"/>
                </a:cubicBezTo>
                <a:cubicBezTo>
                  <a:pt x="3905" y="5684"/>
                  <a:pt x="3905" y="5581"/>
                  <a:pt x="3905" y="5581"/>
                </a:cubicBezTo>
                <a:cubicBezTo>
                  <a:pt x="3905" y="5581"/>
                  <a:pt x="3905" y="5581"/>
                  <a:pt x="3905" y="5581"/>
                </a:cubicBezTo>
                <a:cubicBezTo>
                  <a:pt x="3905" y="5374"/>
                  <a:pt x="3905" y="5374"/>
                  <a:pt x="3905" y="5374"/>
                </a:cubicBezTo>
                <a:cubicBezTo>
                  <a:pt x="4027" y="5374"/>
                  <a:pt x="4027" y="5374"/>
                  <a:pt x="4027" y="5374"/>
                </a:cubicBezTo>
                <a:cubicBezTo>
                  <a:pt x="4027" y="5374"/>
                  <a:pt x="4027" y="5374"/>
                  <a:pt x="4027" y="5374"/>
                </a:cubicBezTo>
                <a:cubicBezTo>
                  <a:pt x="4027" y="5374"/>
                  <a:pt x="4027" y="5374"/>
                  <a:pt x="4027" y="5374"/>
                </a:cubicBezTo>
                <a:cubicBezTo>
                  <a:pt x="4027" y="5271"/>
                  <a:pt x="4027" y="5271"/>
                  <a:pt x="4027" y="5271"/>
                </a:cubicBezTo>
                <a:cubicBezTo>
                  <a:pt x="4027" y="5271"/>
                  <a:pt x="4027" y="5271"/>
                  <a:pt x="4027" y="5271"/>
                </a:cubicBezTo>
                <a:cubicBezTo>
                  <a:pt x="4027" y="5064"/>
                  <a:pt x="4027" y="5064"/>
                  <a:pt x="4027" y="5064"/>
                </a:cubicBezTo>
                <a:cubicBezTo>
                  <a:pt x="4149" y="5064"/>
                  <a:pt x="4149" y="5064"/>
                  <a:pt x="4149" y="5064"/>
                </a:cubicBezTo>
                <a:cubicBezTo>
                  <a:pt x="4149" y="5064"/>
                  <a:pt x="4149" y="4961"/>
                  <a:pt x="4149" y="4961"/>
                </a:cubicBezTo>
                <a:cubicBezTo>
                  <a:pt x="4149" y="4961"/>
                  <a:pt x="4149" y="4961"/>
                  <a:pt x="4149" y="4961"/>
                </a:cubicBezTo>
                <a:cubicBezTo>
                  <a:pt x="4149" y="4857"/>
                  <a:pt x="4149" y="4857"/>
                  <a:pt x="4149" y="4857"/>
                </a:cubicBezTo>
                <a:cubicBezTo>
                  <a:pt x="4271" y="4857"/>
                  <a:pt x="4271" y="4857"/>
                  <a:pt x="4271" y="4857"/>
                </a:cubicBezTo>
                <a:cubicBezTo>
                  <a:pt x="4271" y="4754"/>
                  <a:pt x="4271" y="4754"/>
                  <a:pt x="4271" y="4754"/>
                </a:cubicBezTo>
                <a:cubicBezTo>
                  <a:pt x="4271" y="4754"/>
                  <a:pt x="4271" y="4754"/>
                  <a:pt x="4271" y="4754"/>
                </a:cubicBezTo>
                <a:cubicBezTo>
                  <a:pt x="4271" y="4651"/>
                  <a:pt x="4271" y="4651"/>
                  <a:pt x="4271" y="4651"/>
                </a:cubicBezTo>
                <a:cubicBezTo>
                  <a:pt x="4271" y="4651"/>
                  <a:pt x="4271" y="4651"/>
                  <a:pt x="4271" y="4651"/>
                </a:cubicBezTo>
                <a:cubicBezTo>
                  <a:pt x="4393" y="4651"/>
                  <a:pt x="4393" y="4547"/>
                  <a:pt x="4393" y="4547"/>
                </a:cubicBezTo>
                <a:cubicBezTo>
                  <a:pt x="4393" y="4547"/>
                  <a:pt x="4393" y="4444"/>
                  <a:pt x="4393" y="4444"/>
                </a:cubicBezTo>
                <a:cubicBezTo>
                  <a:pt x="4393" y="4444"/>
                  <a:pt x="4393" y="4444"/>
                  <a:pt x="4393" y="4444"/>
                </a:cubicBezTo>
                <a:cubicBezTo>
                  <a:pt x="4393" y="4341"/>
                  <a:pt x="4393" y="4341"/>
                  <a:pt x="4393" y="4341"/>
                </a:cubicBezTo>
                <a:cubicBezTo>
                  <a:pt x="4515" y="4341"/>
                  <a:pt x="4515" y="4341"/>
                  <a:pt x="4515" y="4341"/>
                </a:cubicBezTo>
                <a:cubicBezTo>
                  <a:pt x="4515" y="4341"/>
                  <a:pt x="4515" y="4341"/>
                  <a:pt x="4515" y="4341"/>
                </a:cubicBezTo>
                <a:cubicBezTo>
                  <a:pt x="4515" y="4237"/>
                  <a:pt x="4515" y="4237"/>
                  <a:pt x="4515" y="4237"/>
                </a:cubicBezTo>
                <a:cubicBezTo>
                  <a:pt x="4637" y="4237"/>
                  <a:pt x="4637" y="4237"/>
                  <a:pt x="4637" y="4237"/>
                </a:cubicBezTo>
                <a:cubicBezTo>
                  <a:pt x="4637" y="4134"/>
                  <a:pt x="4637" y="4134"/>
                  <a:pt x="4637" y="4134"/>
                </a:cubicBezTo>
                <a:cubicBezTo>
                  <a:pt x="4637" y="4134"/>
                  <a:pt x="4637" y="4031"/>
                  <a:pt x="4637" y="4031"/>
                </a:cubicBezTo>
                <a:cubicBezTo>
                  <a:pt x="4637" y="4031"/>
                  <a:pt x="4637" y="4031"/>
                  <a:pt x="4759" y="4031"/>
                </a:cubicBezTo>
                <a:cubicBezTo>
                  <a:pt x="4759" y="4031"/>
                  <a:pt x="4759" y="4031"/>
                  <a:pt x="4759" y="4031"/>
                </a:cubicBezTo>
                <a:cubicBezTo>
                  <a:pt x="4759" y="3927"/>
                  <a:pt x="4759" y="3927"/>
                  <a:pt x="4759" y="3927"/>
                </a:cubicBezTo>
                <a:cubicBezTo>
                  <a:pt x="4759" y="3927"/>
                  <a:pt x="4759" y="3927"/>
                  <a:pt x="4759" y="3927"/>
                </a:cubicBezTo>
                <a:cubicBezTo>
                  <a:pt x="4881" y="3927"/>
                  <a:pt x="4881" y="3927"/>
                  <a:pt x="4881" y="3824"/>
                </a:cubicBezTo>
                <a:cubicBezTo>
                  <a:pt x="4881" y="3824"/>
                  <a:pt x="4881" y="3824"/>
                  <a:pt x="4881" y="3824"/>
                </a:cubicBezTo>
                <a:cubicBezTo>
                  <a:pt x="4881" y="3824"/>
                  <a:pt x="4881" y="3721"/>
                  <a:pt x="5003" y="3721"/>
                </a:cubicBezTo>
                <a:cubicBezTo>
                  <a:pt x="5003" y="3721"/>
                  <a:pt x="5003" y="3721"/>
                  <a:pt x="5003" y="3721"/>
                </a:cubicBezTo>
                <a:cubicBezTo>
                  <a:pt x="5125" y="3617"/>
                  <a:pt x="5125" y="3617"/>
                  <a:pt x="5125" y="3617"/>
                </a:cubicBezTo>
                <a:cubicBezTo>
                  <a:pt x="5125" y="3514"/>
                  <a:pt x="5125" y="3514"/>
                  <a:pt x="5125" y="3514"/>
                </a:cubicBezTo>
                <a:cubicBezTo>
                  <a:pt x="5125" y="3514"/>
                  <a:pt x="5125" y="3514"/>
                  <a:pt x="5125" y="3514"/>
                </a:cubicBezTo>
                <a:cubicBezTo>
                  <a:pt x="5125" y="3514"/>
                  <a:pt x="5247" y="3514"/>
                  <a:pt x="5247" y="3411"/>
                </a:cubicBezTo>
                <a:cubicBezTo>
                  <a:pt x="5247" y="3411"/>
                  <a:pt x="5247" y="3411"/>
                  <a:pt x="5247" y="3411"/>
                </a:cubicBezTo>
                <a:cubicBezTo>
                  <a:pt x="5247" y="3307"/>
                  <a:pt x="5369" y="3307"/>
                  <a:pt x="5369" y="3204"/>
                </a:cubicBezTo>
                <a:cubicBezTo>
                  <a:pt x="5492" y="3204"/>
                  <a:pt x="5492" y="3204"/>
                  <a:pt x="5614" y="3100"/>
                </a:cubicBezTo>
                <a:cubicBezTo>
                  <a:pt x="5736" y="2997"/>
                  <a:pt x="5858" y="2894"/>
                  <a:pt x="5980" y="2790"/>
                </a:cubicBezTo>
                <a:cubicBezTo>
                  <a:pt x="6102" y="2790"/>
                  <a:pt x="6102" y="2790"/>
                  <a:pt x="6102" y="2790"/>
                </a:cubicBezTo>
                <a:cubicBezTo>
                  <a:pt x="6102" y="2790"/>
                  <a:pt x="6102" y="2687"/>
                  <a:pt x="6224" y="2584"/>
                </a:cubicBezTo>
                <a:cubicBezTo>
                  <a:pt x="6224" y="2584"/>
                  <a:pt x="6224" y="2584"/>
                  <a:pt x="6224" y="2584"/>
                </a:cubicBezTo>
                <a:cubicBezTo>
                  <a:pt x="6224" y="2584"/>
                  <a:pt x="6346" y="2584"/>
                  <a:pt x="6346" y="2480"/>
                </a:cubicBezTo>
                <a:cubicBezTo>
                  <a:pt x="6468" y="2480"/>
                  <a:pt x="6468" y="2480"/>
                  <a:pt x="6468" y="2480"/>
                </a:cubicBezTo>
                <a:cubicBezTo>
                  <a:pt x="6468" y="2480"/>
                  <a:pt x="6468" y="2480"/>
                  <a:pt x="6468" y="2377"/>
                </a:cubicBezTo>
                <a:cubicBezTo>
                  <a:pt x="6590" y="2377"/>
                  <a:pt x="6590" y="2377"/>
                  <a:pt x="6590" y="2377"/>
                </a:cubicBezTo>
                <a:cubicBezTo>
                  <a:pt x="6590" y="2377"/>
                  <a:pt x="6590" y="2377"/>
                  <a:pt x="6590" y="2377"/>
                </a:cubicBezTo>
                <a:cubicBezTo>
                  <a:pt x="6590" y="2377"/>
                  <a:pt x="6590" y="2377"/>
                  <a:pt x="6590" y="2377"/>
                </a:cubicBezTo>
                <a:cubicBezTo>
                  <a:pt x="6712" y="2377"/>
                  <a:pt x="6712" y="2377"/>
                  <a:pt x="6712" y="2377"/>
                </a:cubicBezTo>
                <a:cubicBezTo>
                  <a:pt x="6712" y="2377"/>
                  <a:pt x="6712" y="2274"/>
                  <a:pt x="6834" y="2274"/>
                </a:cubicBezTo>
                <a:cubicBezTo>
                  <a:pt x="6834" y="2170"/>
                  <a:pt x="6956" y="2170"/>
                  <a:pt x="6956" y="2170"/>
                </a:cubicBezTo>
                <a:cubicBezTo>
                  <a:pt x="6956" y="2170"/>
                  <a:pt x="6956" y="2170"/>
                  <a:pt x="6956" y="2170"/>
                </a:cubicBezTo>
                <a:cubicBezTo>
                  <a:pt x="7078" y="2170"/>
                  <a:pt x="7078" y="2067"/>
                  <a:pt x="7200" y="2067"/>
                </a:cubicBezTo>
                <a:cubicBezTo>
                  <a:pt x="7200" y="2067"/>
                  <a:pt x="7200" y="2067"/>
                  <a:pt x="7322" y="2067"/>
                </a:cubicBezTo>
                <a:cubicBezTo>
                  <a:pt x="7322" y="1964"/>
                  <a:pt x="7322" y="1860"/>
                  <a:pt x="7322" y="1860"/>
                </a:cubicBezTo>
                <a:cubicBezTo>
                  <a:pt x="7200" y="1860"/>
                  <a:pt x="7200" y="1757"/>
                  <a:pt x="7200" y="1757"/>
                </a:cubicBezTo>
                <a:cubicBezTo>
                  <a:pt x="7200" y="1654"/>
                  <a:pt x="7200" y="1654"/>
                  <a:pt x="7200" y="1654"/>
                </a:cubicBezTo>
                <a:cubicBezTo>
                  <a:pt x="7078" y="1654"/>
                  <a:pt x="7078" y="1654"/>
                  <a:pt x="7078" y="1654"/>
                </a:cubicBezTo>
                <a:cubicBezTo>
                  <a:pt x="7078" y="1654"/>
                  <a:pt x="7078" y="1550"/>
                  <a:pt x="7078" y="1447"/>
                </a:cubicBezTo>
                <a:cubicBezTo>
                  <a:pt x="6956" y="1447"/>
                  <a:pt x="6956" y="1447"/>
                  <a:pt x="6956" y="1447"/>
                </a:cubicBezTo>
                <a:cubicBezTo>
                  <a:pt x="6956" y="1344"/>
                  <a:pt x="6956" y="1344"/>
                  <a:pt x="6956" y="1344"/>
                </a:cubicBezTo>
                <a:cubicBezTo>
                  <a:pt x="6956" y="1344"/>
                  <a:pt x="6956" y="1344"/>
                  <a:pt x="6956" y="1344"/>
                </a:cubicBezTo>
                <a:cubicBezTo>
                  <a:pt x="6956" y="1344"/>
                  <a:pt x="6956" y="1344"/>
                  <a:pt x="6956" y="1344"/>
                </a:cubicBezTo>
                <a:cubicBezTo>
                  <a:pt x="6956" y="1240"/>
                  <a:pt x="6956" y="1240"/>
                  <a:pt x="6956" y="1240"/>
                </a:cubicBezTo>
                <a:cubicBezTo>
                  <a:pt x="6834" y="1240"/>
                  <a:pt x="6834" y="1240"/>
                  <a:pt x="6834" y="1240"/>
                </a:cubicBezTo>
                <a:cubicBezTo>
                  <a:pt x="6834" y="1137"/>
                  <a:pt x="6834" y="1137"/>
                  <a:pt x="6834" y="1137"/>
                </a:cubicBezTo>
                <a:cubicBezTo>
                  <a:pt x="6712" y="1033"/>
                  <a:pt x="6712" y="1033"/>
                  <a:pt x="6712" y="1033"/>
                </a:cubicBezTo>
                <a:cubicBezTo>
                  <a:pt x="6712" y="1033"/>
                  <a:pt x="6712" y="1033"/>
                  <a:pt x="6712" y="1033"/>
                </a:cubicBezTo>
                <a:cubicBezTo>
                  <a:pt x="6712" y="1033"/>
                  <a:pt x="6712" y="1033"/>
                  <a:pt x="6712" y="1033"/>
                </a:cubicBezTo>
                <a:cubicBezTo>
                  <a:pt x="6712" y="930"/>
                  <a:pt x="6712" y="930"/>
                  <a:pt x="6712" y="930"/>
                </a:cubicBezTo>
                <a:cubicBezTo>
                  <a:pt x="6712" y="930"/>
                  <a:pt x="6712" y="930"/>
                  <a:pt x="6712" y="930"/>
                </a:cubicBezTo>
                <a:cubicBezTo>
                  <a:pt x="6712" y="827"/>
                  <a:pt x="6712" y="827"/>
                  <a:pt x="6712" y="827"/>
                </a:cubicBezTo>
                <a:cubicBezTo>
                  <a:pt x="6590" y="827"/>
                  <a:pt x="6590" y="827"/>
                  <a:pt x="6590" y="827"/>
                </a:cubicBezTo>
                <a:cubicBezTo>
                  <a:pt x="6590" y="723"/>
                  <a:pt x="6590" y="723"/>
                  <a:pt x="6590" y="723"/>
                </a:cubicBezTo>
                <a:cubicBezTo>
                  <a:pt x="6590" y="723"/>
                  <a:pt x="6468" y="723"/>
                  <a:pt x="6468" y="723"/>
                </a:cubicBezTo>
                <a:cubicBezTo>
                  <a:pt x="6468" y="620"/>
                  <a:pt x="6468" y="620"/>
                  <a:pt x="6468" y="517"/>
                </a:cubicBezTo>
                <a:cubicBezTo>
                  <a:pt x="6468" y="517"/>
                  <a:pt x="6346" y="413"/>
                  <a:pt x="6346" y="413"/>
                </a:cubicBezTo>
                <a:cubicBezTo>
                  <a:pt x="6346" y="310"/>
                  <a:pt x="6224" y="310"/>
                  <a:pt x="6224" y="103"/>
                </a:cubicBezTo>
                <a:cubicBezTo>
                  <a:pt x="6224" y="103"/>
                  <a:pt x="6224" y="103"/>
                  <a:pt x="6224" y="103"/>
                </a:cubicBezTo>
                <a:cubicBezTo>
                  <a:pt x="6224" y="103"/>
                  <a:pt x="6224" y="103"/>
                  <a:pt x="6224" y="103"/>
                </a:cubicBezTo>
                <a:cubicBezTo>
                  <a:pt x="6346" y="103"/>
                  <a:pt x="6346" y="0"/>
                  <a:pt x="6468" y="0"/>
                </a:cubicBezTo>
                <a:cubicBezTo>
                  <a:pt x="6468" y="0"/>
                  <a:pt x="6468" y="0"/>
                  <a:pt x="6468" y="0"/>
                </a:cubicBezTo>
                <a:cubicBezTo>
                  <a:pt x="6468" y="0"/>
                  <a:pt x="6468" y="0"/>
                  <a:pt x="6468" y="0"/>
                </a:cubicBezTo>
                <a:cubicBezTo>
                  <a:pt x="6590" y="103"/>
                  <a:pt x="6590" y="103"/>
                  <a:pt x="6590" y="103"/>
                </a:cubicBezTo>
                <a:cubicBezTo>
                  <a:pt x="6590" y="207"/>
                  <a:pt x="6712" y="207"/>
                  <a:pt x="6712" y="310"/>
                </a:cubicBezTo>
                <a:cubicBezTo>
                  <a:pt x="6712" y="310"/>
                  <a:pt x="6712" y="310"/>
                  <a:pt x="6834" y="310"/>
                </a:cubicBezTo>
                <a:cubicBezTo>
                  <a:pt x="6834" y="413"/>
                  <a:pt x="6834" y="413"/>
                  <a:pt x="6834" y="413"/>
                </a:cubicBezTo>
                <a:cubicBezTo>
                  <a:pt x="6834" y="413"/>
                  <a:pt x="6834" y="413"/>
                  <a:pt x="6834" y="413"/>
                </a:cubicBezTo>
                <a:cubicBezTo>
                  <a:pt x="6834" y="517"/>
                  <a:pt x="6834" y="517"/>
                  <a:pt x="6834" y="517"/>
                </a:cubicBezTo>
                <a:cubicBezTo>
                  <a:pt x="6956" y="517"/>
                  <a:pt x="6956" y="517"/>
                  <a:pt x="6956" y="517"/>
                </a:cubicBezTo>
                <a:cubicBezTo>
                  <a:pt x="6956" y="620"/>
                  <a:pt x="6956" y="620"/>
                  <a:pt x="6956" y="620"/>
                </a:cubicBezTo>
                <a:cubicBezTo>
                  <a:pt x="6956" y="620"/>
                  <a:pt x="6956" y="620"/>
                  <a:pt x="6956" y="620"/>
                </a:cubicBezTo>
                <a:cubicBezTo>
                  <a:pt x="6956" y="723"/>
                  <a:pt x="6956" y="723"/>
                  <a:pt x="6956" y="723"/>
                </a:cubicBezTo>
                <a:cubicBezTo>
                  <a:pt x="7078" y="723"/>
                  <a:pt x="7078" y="723"/>
                  <a:pt x="7078" y="723"/>
                </a:cubicBezTo>
                <a:cubicBezTo>
                  <a:pt x="7078" y="827"/>
                  <a:pt x="7078" y="930"/>
                  <a:pt x="7078" y="930"/>
                </a:cubicBezTo>
                <a:cubicBezTo>
                  <a:pt x="7200" y="930"/>
                  <a:pt x="7200" y="930"/>
                  <a:pt x="7200" y="930"/>
                </a:cubicBezTo>
                <a:cubicBezTo>
                  <a:pt x="7200" y="930"/>
                  <a:pt x="7200" y="930"/>
                  <a:pt x="7200" y="930"/>
                </a:cubicBezTo>
                <a:cubicBezTo>
                  <a:pt x="7200" y="1033"/>
                  <a:pt x="7200" y="1033"/>
                  <a:pt x="7200" y="1137"/>
                </a:cubicBezTo>
                <a:cubicBezTo>
                  <a:pt x="7322" y="1137"/>
                  <a:pt x="7322" y="1137"/>
                  <a:pt x="7322" y="1137"/>
                </a:cubicBezTo>
                <a:cubicBezTo>
                  <a:pt x="7322" y="1137"/>
                  <a:pt x="7322" y="1240"/>
                  <a:pt x="7322" y="1240"/>
                </a:cubicBezTo>
                <a:cubicBezTo>
                  <a:pt x="7322" y="1240"/>
                  <a:pt x="7444" y="1344"/>
                  <a:pt x="7444" y="1344"/>
                </a:cubicBezTo>
                <a:cubicBezTo>
                  <a:pt x="7444" y="1344"/>
                  <a:pt x="7444" y="1344"/>
                  <a:pt x="7444" y="1344"/>
                </a:cubicBezTo>
                <a:cubicBezTo>
                  <a:pt x="7444" y="1447"/>
                  <a:pt x="7444" y="1447"/>
                  <a:pt x="7444" y="1447"/>
                </a:cubicBezTo>
                <a:cubicBezTo>
                  <a:pt x="7566" y="1447"/>
                  <a:pt x="7566" y="1447"/>
                  <a:pt x="7566" y="1447"/>
                </a:cubicBezTo>
                <a:cubicBezTo>
                  <a:pt x="7566" y="1550"/>
                  <a:pt x="7566" y="1654"/>
                  <a:pt x="7688" y="1654"/>
                </a:cubicBezTo>
                <a:cubicBezTo>
                  <a:pt x="7688" y="1654"/>
                  <a:pt x="7688" y="1757"/>
                  <a:pt x="7688" y="1860"/>
                </a:cubicBezTo>
                <a:cubicBezTo>
                  <a:pt x="7810" y="1757"/>
                  <a:pt x="8054" y="1757"/>
                  <a:pt x="8054" y="1757"/>
                </a:cubicBezTo>
                <a:close/>
                <a:moveTo>
                  <a:pt x="13668" y="7234"/>
                </a:moveTo>
                <a:cubicBezTo>
                  <a:pt x="16597" y="7234"/>
                  <a:pt x="16597" y="7234"/>
                  <a:pt x="16597" y="7234"/>
                </a:cubicBezTo>
                <a:cubicBezTo>
                  <a:pt x="16719" y="7234"/>
                  <a:pt x="16963" y="7234"/>
                  <a:pt x="17207" y="7234"/>
                </a:cubicBezTo>
                <a:cubicBezTo>
                  <a:pt x="17451" y="7234"/>
                  <a:pt x="17695" y="7234"/>
                  <a:pt x="17939" y="7234"/>
                </a:cubicBezTo>
                <a:cubicBezTo>
                  <a:pt x="17817" y="7441"/>
                  <a:pt x="17817" y="7544"/>
                  <a:pt x="17817" y="7751"/>
                </a:cubicBezTo>
                <a:cubicBezTo>
                  <a:pt x="17817" y="7958"/>
                  <a:pt x="17817" y="8061"/>
                  <a:pt x="17817" y="8268"/>
                </a:cubicBezTo>
                <a:cubicBezTo>
                  <a:pt x="17817" y="9922"/>
                  <a:pt x="17817" y="9922"/>
                  <a:pt x="17817" y="9922"/>
                </a:cubicBezTo>
                <a:cubicBezTo>
                  <a:pt x="17817" y="14676"/>
                  <a:pt x="17817" y="14676"/>
                  <a:pt x="17817" y="14676"/>
                </a:cubicBezTo>
                <a:cubicBezTo>
                  <a:pt x="17817" y="15812"/>
                  <a:pt x="17817" y="15812"/>
                  <a:pt x="17817" y="15812"/>
                </a:cubicBezTo>
                <a:cubicBezTo>
                  <a:pt x="17939" y="15916"/>
                  <a:pt x="17939" y="15916"/>
                  <a:pt x="17939" y="15916"/>
                </a:cubicBezTo>
                <a:cubicBezTo>
                  <a:pt x="17817" y="16019"/>
                  <a:pt x="17817" y="16122"/>
                  <a:pt x="17817" y="16226"/>
                </a:cubicBezTo>
                <a:cubicBezTo>
                  <a:pt x="17695" y="16329"/>
                  <a:pt x="17695" y="16433"/>
                  <a:pt x="17695" y="16536"/>
                </a:cubicBezTo>
                <a:cubicBezTo>
                  <a:pt x="17573" y="16639"/>
                  <a:pt x="17573" y="16639"/>
                  <a:pt x="17573" y="16639"/>
                </a:cubicBezTo>
                <a:cubicBezTo>
                  <a:pt x="17573" y="16639"/>
                  <a:pt x="17573" y="16639"/>
                  <a:pt x="17573" y="16743"/>
                </a:cubicBezTo>
                <a:cubicBezTo>
                  <a:pt x="17451" y="16743"/>
                  <a:pt x="17451" y="16743"/>
                  <a:pt x="17451" y="16743"/>
                </a:cubicBezTo>
                <a:cubicBezTo>
                  <a:pt x="17451" y="16743"/>
                  <a:pt x="17451" y="16846"/>
                  <a:pt x="17451" y="16846"/>
                </a:cubicBezTo>
                <a:cubicBezTo>
                  <a:pt x="17451" y="16846"/>
                  <a:pt x="17451" y="16846"/>
                  <a:pt x="17329" y="16949"/>
                </a:cubicBezTo>
                <a:cubicBezTo>
                  <a:pt x="17329" y="16949"/>
                  <a:pt x="17329" y="16949"/>
                  <a:pt x="17207" y="16949"/>
                </a:cubicBezTo>
                <a:cubicBezTo>
                  <a:pt x="17207" y="16949"/>
                  <a:pt x="17207" y="16949"/>
                  <a:pt x="17207" y="17053"/>
                </a:cubicBezTo>
                <a:cubicBezTo>
                  <a:pt x="17207" y="17053"/>
                  <a:pt x="17207" y="17053"/>
                  <a:pt x="17207" y="17053"/>
                </a:cubicBezTo>
                <a:cubicBezTo>
                  <a:pt x="17085" y="17053"/>
                  <a:pt x="17085" y="17053"/>
                  <a:pt x="17085" y="17053"/>
                </a:cubicBezTo>
                <a:cubicBezTo>
                  <a:pt x="17085" y="17053"/>
                  <a:pt x="17085" y="17053"/>
                  <a:pt x="17085" y="17053"/>
                </a:cubicBezTo>
                <a:cubicBezTo>
                  <a:pt x="17085" y="17156"/>
                  <a:pt x="16963" y="17156"/>
                  <a:pt x="16963" y="17156"/>
                </a:cubicBezTo>
                <a:cubicBezTo>
                  <a:pt x="16963" y="17156"/>
                  <a:pt x="16841" y="17156"/>
                  <a:pt x="16841" y="17156"/>
                </a:cubicBezTo>
                <a:cubicBezTo>
                  <a:pt x="16841" y="17156"/>
                  <a:pt x="16841" y="17156"/>
                  <a:pt x="16841" y="17156"/>
                </a:cubicBezTo>
                <a:cubicBezTo>
                  <a:pt x="16841" y="17156"/>
                  <a:pt x="16719" y="17156"/>
                  <a:pt x="16719" y="17156"/>
                </a:cubicBezTo>
                <a:cubicBezTo>
                  <a:pt x="16719" y="17259"/>
                  <a:pt x="16597" y="17259"/>
                  <a:pt x="16597" y="17259"/>
                </a:cubicBezTo>
                <a:cubicBezTo>
                  <a:pt x="16597" y="17259"/>
                  <a:pt x="16597" y="17259"/>
                  <a:pt x="16597" y="17259"/>
                </a:cubicBezTo>
                <a:cubicBezTo>
                  <a:pt x="16475" y="17259"/>
                  <a:pt x="16353" y="17259"/>
                  <a:pt x="16231" y="17363"/>
                </a:cubicBezTo>
                <a:cubicBezTo>
                  <a:pt x="16108" y="17363"/>
                  <a:pt x="15986" y="17363"/>
                  <a:pt x="15864" y="17363"/>
                </a:cubicBezTo>
                <a:cubicBezTo>
                  <a:pt x="15742" y="17363"/>
                  <a:pt x="15498" y="17363"/>
                  <a:pt x="15376" y="17259"/>
                </a:cubicBezTo>
                <a:cubicBezTo>
                  <a:pt x="15254" y="17259"/>
                  <a:pt x="15132" y="17259"/>
                  <a:pt x="15010" y="17259"/>
                </a:cubicBezTo>
                <a:cubicBezTo>
                  <a:pt x="15010" y="19533"/>
                  <a:pt x="15010" y="19533"/>
                  <a:pt x="15010" y="19533"/>
                </a:cubicBezTo>
                <a:cubicBezTo>
                  <a:pt x="15010" y="19740"/>
                  <a:pt x="15010" y="19843"/>
                  <a:pt x="15010" y="20050"/>
                </a:cubicBezTo>
                <a:cubicBezTo>
                  <a:pt x="15010" y="20256"/>
                  <a:pt x="15010" y="20463"/>
                  <a:pt x="15010" y="20567"/>
                </a:cubicBezTo>
                <a:cubicBezTo>
                  <a:pt x="14888" y="20877"/>
                  <a:pt x="14766" y="21083"/>
                  <a:pt x="14522" y="21187"/>
                </a:cubicBezTo>
                <a:cubicBezTo>
                  <a:pt x="14278" y="21393"/>
                  <a:pt x="13912" y="21497"/>
                  <a:pt x="13668" y="21600"/>
                </a:cubicBezTo>
                <a:cubicBezTo>
                  <a:pt x="13546" y="21600"/>
                  <a:pt x="13546" y="21600"/>
                  <a:pt x="13546" y="21600"/>
                </a:cubicBezTo>
                <a:cubicBezTo>
                  <a:pt x="13546" y="21600"/>
                  <a:pt x="13546" y="21600"/>
                  <a:pt x="13546" y="21497"/>
                </a:cubicBezTo>
                <a:cubicBezTo>
                  <a:pt x="13424" y="21600"/>
                  <a:pt x="13424" y="21600"/>
                  <a:pt x="13424" y="21600"/>
                </a:cubicBezTo>
                <a:cubicBezTo>
                  <a:pt x="13424" y="21497"/>
                  <a:pt x="13424" y="21497"/>
                  <a:pt x="13424" y="21497"/>
                </a:cubicBezTo>
                <a:cubicBezTo>
                  <a:pt x="13058" y="21497"/>
                  <a:pt x="13058" y="21497"/>
                  <a:pt x="13058" y="21497"/>
                </a:cubicBezTo>
                <a:cubicBezTo>
                  <a:pt x="13058" y="21497"/>
                  <a:pt x="13058" y="21497"/>
                  <a:pt x="13058" y="21497"/>
                </a:cubicBezTo>
                <a:cubicBezTo>
                  <a:pt x="12936" y="21497"/>
                  <a:pt x="12936" y="21497"/>
                  <a:pt x="12936" y="21497"/>
                </a:cubicBezTo>
                <a:cubicBezTo>
                  <a:pt x="12936" y="21497"/>
                  <a:pt x="12936" y="21497"/>
                  <a:pt x="12936" y="21497"/>
                </a:cubicBezTo>
                <a:cubicBezTo>
                  <a:pt x="12814" y="21497"/>
                  <a:pt x="12814" y="21497"/>
                  <a:pt x="12814" y="21497"/>
                </a:cubicBezTo>
                <a:cubicBezTo>
                  <a:pt x="12814" y="21393"/>
                  <a:pt x="12814" y="21393"/>
                  <a:pt x="12814" y="21393"/>
                </a:cubicBezTo>
                <a:cubicBezTo>
                  <a:pt x="12692" y="21393"/>
                  <a:pt x="12692" y="21393"/>
                  <a:pt x="12569" y="21393"/>
                </a:cubicBezTo>
                <a:cubicBezTo>
                  <a:pt x="12569" y="21393"/>
                  <a:pt x="12569" y="21393"/>
                  <a:pt x="12569" y="21290"/>
                </a:cubicBezTo>
                <a:cubicBezTo>
                  <a:pt x="12569" y="21290"/>
                  <a:pt x="12569" y="21290"/>
                  <a:pt x="12569" y="21290"/>
                </a:cubicBezTo>
                <a:cubicBezTo>
                  <a:pt x="12447" y="21290"/>
                  <a:pt x="12447" y="21290"/>
                  <a:pt x="12447" y="21290"/>
                </a:cubicBezTo>
                <a:cubicBezTo>
                  <a:pt x="12447" y="21187"/>
                  <a:pt x="12447" y="21187"/>
                  <a:pt x="12447" y="21187"/>
                </a:cubicBezTo>
                <a:cubicBezTo>
                  <a:pt x="12447" y="21187"/>
                  <a:pt x="12325" y="21187"/>
                  <a:pt x="12325" y="21187"/>
                </a:cubicBezTo>
                <a:cubicBezTo>
                  <a:pt x="12325" y="21187"/>
                  <a:pt x="12325" y="21083"/>
                  <a:pt x="12203" y="21083"/>
                </a:cubicBezTo>
                <a:cubicBezTo>
                  <a:pt x="12203" y="20980"/>
                  <a:pt x="12203" y="20980"/>
                  <a:pt x="12203" y="20980"/>
                </a:cubicBezTo>
                <a:cubicBezTo>
                  <a:pt x="12203" y="20980"/>
                  <a:pt x="12203" y="20980"/>
                  <a:pt x="12203" y="20980"/>
                </a:cubicBezTo>
                <a:cubicBezTo>
                  <a:pt x="12203" y="20877"/>
                  <a:pt x="12203" y="20877"/>
                  <a:pt x="12203" y="20877"/>
                </a:cubicBezTo>
                <a:cubicBezTo>
                  <a:pt x="12081" y="20877"/>
                  <a:pt x="12081" y="20877"/>
                  <a:pt x="12081" y="20877"/>
                </a:cubicBezTo>
                <a:cubicBezTo>
                  <a:pt x="12081" y="20773"/>
                  <a:pt x="12081" y="20773"/>
                  <a:pt x="12081" y="20773"/>
                </a:cubicBezTo>
                <a:cubicBezTo>
                  <a:pt x="12081" y="20773"/>
                  <a:pt x="12081" y="20773"/>
                  <a:pt x="12081" y="20773"/>
                </a:cubicBezTo>
                <a:cubicBezTo>
                  <a:pt x="11959" y="20773"/>
                  <a:pt x="11959" y="20670"/>
                  <a:pt x="11959" y="20670"/>
                </a:cubicBezTo>
                <a:cubicBezTo>
                  <a:pt x="11959" y="20567"/>
                  <a:pt x="11959" y="20567"/>
                  <a:pt x="11959" y="20463"/>
                </a:cubicBezTo>
                <a:cubicBezTo>
                  <a:pt x="11837" y="20463"/>
                  <a:pt x="11837" y="20463"/>
                  <a:pt x="11837" y="20463"/>
                </a:cubicBezTo>
                <a:cubicBezTo>
                  <a:pt x="11837" y="17259"/>
                  <a:pt x="11837" y="17259"/>
                  <a:pt x="11837" y="17259"/>
                </a:cubicBezTo>
                <a:cubicBezTo>
                  <a:pt x="9763" y="17259"/>
                  <a:pt x="9763" y="17259"/>
                  <a:pt x="9763" y="17259"/>
                </a:cubicBezTo>
                <a:cubicBezTo>
                  <a:pt x="9763" y="19533"/>
                  <a:pt x="9763" y="19533"/>
                  <a:pt x="9763" y="19533"/>
                </a:cubicBezTo>
                <a:cubicBezTo>
                  <a:pt x="9763" y="19740"/>
                  <a:pt x="9763" y="19946"/>
                  <a:pt x="9763" y="20153"/>
                </a:cubicBezTo>
                <a:cubicBezTo>
                  <a:pt x="9763" y="20463"/>
                  <a:pt x="9763" y="20567"/>
                  <a:pt x="9641" y="20773"/>
                </a:cubicBezTo>
                <a:cubicBezTo>
                  <a:pt x="9641" y="20773"/>
                  <a:pt x="9641" y="20773"/>
                  <a:pt x="9641" y="20773"/>
                </a:cubicBezTo>
                <a:cubicBezTo>
                  <a:pt x="9641" y="20773"/>
                  <a:pt x="9641" y="20773"/>
                  <a:pt x="9641" y="20773"/>
                </a:cubicBezTo>
                <a:cubicBezTo>
                  <a:pt x="9641" y="20773"/>
                  <a:pt x="9641" y="20773"/>
                  <a:pt x="9641" y="20773"/>
                </a:cubicBezTo>
                <a:cubicBezTo>
                  <a:pt x="9641" y="20877"/>
                  <a:pt x="9641" y="20877"/>
                  <a:pt x="9641" y="20877"/>
                </a:cubicBezTo>
                <a:cubicBezTo>
                  <a:pt x="9519" y="20877"/>
                  <a:pt x="9519" y="20877"/>
                  <a:pt x="9519" y="20877"/>
                </a:cubicBezTo>
                <a:cubicBezTo>
                  <a:pt x="9519" y="20980"/>
                  <a:pt x="9519" y="20980"/>
                  <a:pt x="9519" y="20980"/>
                </a:cubicBezTo>
                <a:cubicBezTo>
                  <a:pt x="9397" y="21083"/>
                  <a:pt x="9397" y="21083"/>
                  <a:pt x="9397" y="21083"/>
                </a:cubicBezTo>
                <a:cubicBezTo>
                  <a:pt x="9275" y="21187"/>
                  <a:pt x="9153" y="21290"/>
                  <a:pt x="9153" y="21393"/>
                </a:cubicBezTo>
                <a:cubicBezTo>
                  <a:pt x="9153" y="21393"/>
                  <a:pt x="9031" y="21393"/>
                  <a:pt x="8908" y="21393"/>
                </a:cubicBezTo>
                <a:cubicBezTo>
                  <a:pt x="8908" y="21393"/>
                  <a:pt x="8908" y="21393"/>
                  <a:pt x="8908" y="21393"/>
                </a:cubicBezTo>
                <a:cubicBezTo>
                  <a:pt x="8908" y="21393"/>
                  <a:pt x="8908" y="21393"/>
                  <a:pt x="8908" y="21497"/>
                </a:cubicBezTo>
                <a:cubicBezTo>
                  <a:pt x="8908" y="21497"/>
                  <a:pt x="8786" y="21497"/>
                  <a:pt x="8786" y="21497"/>
                </a:cubicBezTo>
                <a:cubicBezTo>
                  <a:pt x="8786" y="21497"/>
                  <a:pt x="8664" y="21497"/>
                  <a:pt x="8664" y="21497"/>
                </a:cubicBezTo>
                <a:cubicBezTo>
                  <a:pt x="8664" y="21497"/>
                  <a:pt x="8664" y="21497"/>
                  <a:pt x="8664" y="21497"/>
                </a:cubicBezTo>
                <a:cubicBezTo>
                  <a:pt x="8542" y="21497"/>
                  <a:pt x="8542" y="21497"/>
                  <a:pt x="8542" y="21497"/>
                </a:cubicBezTo>
                <a:cubicBezTo>
                  <a:pt x="8542" y="21497"/>
                  <a:pt x="8542" y="21497"/>
                  <a:pt x="8542" y="21497"/>
                </a:cubicBezTo>
                <a:cubicBezTo>
                  <a:pt x="8298" y="21497"/>
                  <a:pt x="8298" y="21497"/>
                  <a:pt x="8298" y="21497"/>
                </a:cubicBezTo>
                <a:cubicBezTo>
                  <a:pt x="8298" y="21600"/>
                  <a:pt x="8298" y="21600"/>
                  <a:pt x="8298" y="21600"/>
                </a:cubicBezTo>
                <a:cubicBezTo>
                  <a:pt x="8176" y="21600"/>
                  <a:pt x="8176" y="21600"/>
                  <a:pt x="8176" y="21600"/>
                </a:cubicBezTo>
                <a:cubicBezTo>
                  <a:pt x="8176" y="21497"/>
                  <a:pt x="8176" y="21497"/>
                  <a:pt x="8176" y="21497"/>
                </a:cubicBezTo>
                <a:cubicBezTo>
                  <a:pt x="7810" y="21497"/>
                  <a:pt x="7810" y="21497"/>
                  <a:pt x="7810" y="21497"/>
                </a:cubicBezTo>
                <a:cubicBezTo>
                  <a:pt x="7810" y="21497"/>
                  <a:pt x="7810" y="21497"/>
                  <a:pt x="7810" y="21497"/>
                </a:cubicBezTo>
                <a:cubicBezTo>
                  <a:pt x="7688" y="21497"/>
                  <a:pt x="7688" y="21497"/>
                  <a:pt x="7688" y="21497"/>
                </a:cubicBezTo>
                <a:cubicBezTo>
                  <a:pt x="7688" y="21497"/>
                  <a:pt x="7688" y="21497"/>
                  <a:pt x="7688" y="21497"/>
                </a:cubicBezTo>
                <a:cubicBezTo>
                  <a:pt x="7566" y="21497"/>
                  <a:pt x="7566" y="21497"/>
                  <a:pt x="7566" y="21497"/>
                </a:cubicBezTo>
                <a:cubicBezTo>
                  <a:pt x="7566" y="21497"/>
                  <a:pt x="7566" y="21497"/>
                  <a:pt x="7566" y="21497"/>
                </a:cubicBezTo>
                <a:cubicBezTo>
                  <a:pt x="7444" y="21497"/>
                  <a:pt x="7444" y="21497"/>
                  <a:pt x="7444" y="21497"/>
                </a:cubicBezTo>
                <a:cubicBezTo>
                  <a:pt x="7444" y="21393"/>
                  <a:pt x="7444" y="21393"/>
                  <a:pt x="7444" y="21393"/>
                </a:cubicBezTo>
                <a:cubicBezTo>
                  <a:pt x="7322" y="21393"/>
                  <a:pt x="7322" y="21393"/>
                  <a:pt x="7322" y="21393"/>
                </a:cubicBezTo>
                <a:cubicBezTo>
                  <a:pt x="7322" y="21393"/>
                  <a:pt x="7322" y="21393"/>
                  <a:pt x="7322" y="21290"/>
                </a:cubicBezTo>
                <a:cubicBezTo>
                  <a:pt x="7322" y="21290"/>
                  <a:pt x="7322" y="21290"/>
                  <a:pt x="7322" y="21290"/>
                </a:cubicBezTo>
                <a:cubicBezTo>
                  <a:pt x="7200" y="21290"/>
                  <a:pt x="7200" y="21290"/>
                  <a:pt x="7200" y="21290"/>
                </a:cubicBezTo>
                <a:cubicBezTo>
                  <a:pt x="7200" y="21187"/>
                  <a:pt x="7200" y="21187"/>
                  <a:pt x="7200" y="21187"/>
                </a:cubicBezTo>
                <a:cubicBezTo>
                  <a:pt x="7078" y="21187"/>
                  <a:pt x="7078" y="21187"/>
                  <a:pt x="7078" y="21187"/>
                </a:cubicBezTo>
                <a:cubicBezTo>
                  <a:pt x="7078" y="21187"/>
                  <a:pt x="6956" y="21083"/>
                  <a:pt x="6956" y="21083"/>
                </a:cubicBezTo>
                <a:cubicBezTo>
                  <a:pt x="6956" y="20980"/>
                  <a:pt x="6956" y="20980"/>
                  <a:pt x="6956" y="20980"/>
                </a:cubicBezTo>
                <a:cubicBezTo>
                  <a:pt x="6956" y="20980"/>
                  <a:pt x="6956" y="20980"/>
                  <a:pt x="6834" y="20980"/>
                </a:cubicBezTo>
                <a:cubicBezTo>
                  <a:pt x="6834" y="20877"/>
                  <a:pt x="6834" y="20877"/>
                  <a:pt x="6834" y="20877"/>
                </a:cubicBezTo>
                <a:cubicBezTo>
                  <a:pt x="6834" y="20877"/>
                  <a:pt x="6834" y="20877"/>
                  <a:pt x="6834" y="20877"/>
                </a:cubicBezTo>
                <a:cubicBezTo>
                  <a:pt x="6834" y="20773"/>
                  <a:pt x="6834" y="20773"/>
                  <a:pt x="6834" y="20773"/>
                </a:cubicBezTo>
                <a:cubicBezTo>
                  <a:pt x="6712" y="20773"/>
                  <a:pt x="6712" y="20773"/>
                  <a:pt x="6712" y="20773"/>
                </a:cubicBezTo>
                <a:cubicBezTo>
                  <a:pt x="6712" y="20670"/>
                  <a:pt x="6712" y="20670"/>
                  <a:pt x="6712" y="20670"/>
                </a:cubicBezTo>
                <a:cubicBezTo>
                  <a:pt x="6712" y="20670"/>
                  <a:pt x="6712" y="20670"/>
                  <a:pt x="6712" y="20670"/>
                </a:cubicBezTo>
                <a:cubicBezTo>
                  <a:pt x="6712" y="20567"/>
                  <a:pt x="6712" y="20567"/>
                  <a:pt x="6712" y="20567"/>
                </a:cubicBezTo>
                <a:cubicBezTo>
                  <a:pt x="6712" y="20567"/>
                  <a:pt x="6712" y="20567"/>
                  <a:pt x="6712" y="20567"/>
                </a:cubicBezTo>
                <a:cubicBezTo>
                  <a:pt x="6590" y="20463"/>
                  <a:pt x="6590" y="20256"/>
                  <a:pt x="6590" y="20050"/>
                </a:cubicBezTo>
                <a:cubicBezTo>
                  <a:pt x="6590" y="19843"/>
                  <a:pt x="6590" y="19740"/>
                  <a:pt x="6590" y="19533"/>
                </a:cubicBezTo>
                <a:cubicBezTo>
                  <a:pt x="6590" y="17259"/>
                  <a:pt x="6590" y="17259"/>
                  <a:pt x="6590" y="17259"/>
                </a:cubicBezTo>
                <a:cubicBezTo>
                  <a:pt x="6468" y="17259"/>
                  <a:pt x="6224" y="17259"/>
                  <a:pt x="5980" y="17363"/>
                </a:cubicBezTo>
                <a:cubicBezTo>
                  <a:pt x="5614" y="17363"/>
                  <a:pt x="5492" y="17259"/>
                  <a:pt x="5247" y="17259"/>
                </a:cubicBezTo>
                <a:cubicBezTo>
                  <a:pt x="5003" y="17259"/>
                  <a:pt x="5003" y="17259"/>
                  <a:pt x="5003" y="17259"/>
                </a:cubicBezTo>
                <a:cubicBezTo>
                  <a:pt x="5003" y="17259"/>
                  <a:pt x="5003" y="17259"/>
                  <a:pt x="5003" y="17259"/>
                </a:cubicBezTo>
                <a:cubicBezTo>
                  <a:pt x="5003" y="17259"/>
                  <a:pt x="5003" y="17259"/>
                  <a:pt x="5003" y="17259"/>
                </a:cubicBezTo>
                <a:cubicBezTo>
                  <a:pt x="5003" y="17156"/>
                  <a:pt x="5003" y="17156"/>
                  <a:pt x="5003" y="17156"/>
                </a:cubicBezTo>
                <a:cubicBezTo>
                  <a:pt x="4759" y="17156"/>
                  <a:pt x="4759" y="17156"/>
                  <a:pt x="4759" y="17156"/>
                </a:cubicBezTo>
                <a:cubicBezTo>
                  <a:pt x="4759" y="17156"/>
                  <a:pt x="4759" y="17156"/>
                  <a:pt x="4759" y="17156"/>
                </a:cubicBezTo>
                <a:cubicBezTo>
                  <a:pt x="4759" y="17156"/>
                  <a:pt x="4759" y="17156"/>
                  <a:pt x="4759" y="17156"/>
                </a:cubicBezTo>
                <a:cubicBezTo>
                  <a:pt x="4759" y="17156"/>
                  <a:pt x="4637" y="17156"/>
                  <a:pt x="4515" y="17053"/>
                </a:cubicBezTo>
                <a:cubicBezTo>
                  <a:pt x="4515" y="17053"/>
                  <a:pt x="4515" y="17053"/>
                  <a:pt x="4515" y="17053"/>
                </a:cubicBezTo>
                <a:cubicBezTo>
                  <a:pt x="4393" y="17053"/>
                  <a:pt x="4393" y="17053"/>
                  <a:pt x="4393" y="17053"/>
                </a:cubicBezTo>
                <a:cubicBezTo>
                  <a:pt x="4393" y="16949"/>
                  <a:pt x="4393" y="16949"/>
                  <a:pt x="4271" y="16846"/>
                </a:cubicBezTo>
                <a:cubicBezTo>
                  <a:pt x="4271" y="16846"/>
                  <a:pt x="4271" y="16846"/>
                  <a:pt x="4271" y="16846"/>
                </a:cubicBezTo>
                <a:cubicBezTo>
                  <a:pt x="4149" y="16743"/>
                  <a:pt x="4149" y="16743"/>
                  <a:pt x="4149" y="16743"/>
                </a:cubicBezTo>
                <a:cubicBezTo>
                  <a:pt x="4027" y="16639"/>
                  <a:pt x="3905" y="16433"/>
                  <a:pt x="3905" y="16226"/>
                </a:cubicBezTo>
                <a:cubicBezTo>
                  <a:pt x="3783" y="15916"/>
                  <a:pt x="3783" y="15709"/>
                  <a:pt x="3783" y="15502"/>
                </a:cubicBezTo>
                <a:cubicBezTo>
                  <a:pt x="3783" y="15192"/>
                  <a:pt x="3783" y="14986"/>
                  <a:pt x="3783" y="14676"/>
                </a:cubicBezTo>
                <a:cubicBezTo>
                  <a:pt x="3783" y="14469"/>
                  <a:pt x="3783" y="14159"/>
                  <a:pt x="3783" y="13952"/>
                </a:cubicBezTo>
                <a:cubicBezTo>
                  <a:pt x="3783" y="7234"/>
                  <a:pt x="3783" y="7234"/>
                  <a:pt x="3783" y="7234"/>
                </a:cubicBezTo>
                <a:lnTo>
                  <a:pt x="13668" y="7234"/>
                </a:lnTo>
                <a:close/>
                <a:moveTo>
                  <a:pt x="7322" y="3617"/>
                </a:moveTo>
                <a:cubicBezTo>
                  <a:pt x="7322" y="3617"/>
                  <a:pt x="7322" y="3721"/>
                  <a:pt x="7200" y="3721"/>
                </a:cubicBezTo>
                <a:cubicBezTo>
                  <a:pt x="7200" y="3721"/>
                  <a:pt x="7078" y="3824"/>
                  <a:pt x="7078" y="3927"/>
                </a:cubicBezTo>
                <a:cubicBezTo>
                  <a:pt x="7078" y="4031"/>
                  <a:pt x="7078" y="4134"/>
                  <a:pt x="7078" y="4237"/>
                </a:cubicBezTo>
                <a:cubicBezTo>
                  <a:pt x="7078" y="4341"/>
                  <a:pt x="7078" y="4341"/>
                  <a:pt x="7078" y="4341"/>
                </a:cubicBezTo>
                <a:cubicBezTo>
                  <a:pt x="7078" y="4341"/>
                  <a:pt x="7078" y="4341"/>
                  <a:pt x="7078" y="4444"/>
                </a:cubicBezTo>
                <a:cubicBezTo>
                  <a:pt x="7200" y="4444"/>
                  <a:pt x="7200" y="4444"/>
                  <a:pt x="7200" y="4444"/>
                </a:cubicBezTo>
                <a:cubicBezTo>
                  <a:pt x="7322" y="4547"/>
                  <a:pt x="7322" y="4547"/>
                  <a:pt x="7444" y="4547"/>
                </a:cubicBezTo>
                <a:cubicBezTo>
                  <a:pt x="7444" y="4547"/>
                  <a:pt x="7444" y="4547"/>
                  <a:pt x="7566" y="4651"/>
                </a:cubicBezTo>
                <a:cubicBezTo>
                  <a:pt x="7566" y="4651"/>
                  <a:pt x="7566" y="4651"/>
                  <a:pt x="7688" y="4651"/>
                </a:cubicBezTo>
                <a:cubicBezTo>
                  <a:pt x="7688" y="4547"/>
                  <a:pt x="7688" y="4547"/>
                  <a:pt x="7688" y="4547"/>
                </a:cubicBezTo>
                <a:cubicBezTo>
                  <a:pt x="7810" y="4547"/>
                  <a:pt x="7810" y="4547"/>
                  <a:pt x="7810" y="4547"/>
                </a:cubicBezTo>
                <a:cubicBezTo>
                  <a:pt x="7932" y="4547"/>
                  <a:pt x="8054" y="4444"/>
                  <a:pt x="8054" y="4341"/>
                </a:cubicBezTo>
                <a:cubicBezTo>
                  <a:pt x="8054" y="4341"/>
                  <a:pt x="8176" y="4237"/>
                  <a:pt x="8176" y="4134"/>
                </a:cubicBezTo>
                <a:cubicBezTo>
                  <a:pt x="8176" y="4134"/>
                  <a:pt x="8176" y="4031"/>
                  <a:pt x="8176" y="3927"/>
                </a:cubicBezTo>
                <a:cubicBezTo>
                  <a:pt x="8176" y="3927"/>
                  <a:pt x="8176" y="3927"/>
                  <a:pt x="8176" y="3927"/>
                </a:cubicBezTo>
                <a:cubicBezTo>
                  <a:pt x="8176" y="3824"/>
                  <a:pt x="8176" y="3824"/>
                  <a:pt x="8176" y="3824"/>
                </a:cubicBezTo>
                <a:cubicBezTo>
                  <a:pt x="8054" y="3824"/>
                  <a:pt x="8054" y="3824"/>
                  <a:pt x="8054" y="3824"/>
                </a:cubicBezTo>
                <a:cubicBezTo>
                  <a:pt x="7932" y="3721"/>
                  <a:pt x="7932" y="3721"/>
                  <a:pt x="7810" y="3617"/>
                </a:cubicBezTo>
                <a:cubicBezTo>
                  <a:pt x="7688" y="3617"/>
                  <a:pt x="7566" y="3617"/>
                  <a:pt x="7444" y="3617"/>
                </a:cubicBezTo>
                <a:cubicBezTo>
                  <a:pt x="7322" y="3617"/>
                  <a:pt x="7322" y="3721"/>
                  <a:pt x="7322" y="3617"/>
                </a:cubicBezTo>
                <a:close/>
                <a:moveTo>
                  <a:pt x="14522" y="4341"/>
                </a:moveTo>
                <a:cubicBezTo>
                  <a:pt x="14522" y="4341"/>
                  <a:pt x="14522" y="4341"/>
                  <a:pt x="14522" y="4341"/>
                </a:cubicBezTo>
                <a:cubicBezTo>
                  <a:pt x="14522" y="4341"/>
                  <a:pt x="14522" y="4341"/>
                  <a:pt x="14522" y="4341"/>
                </a:cubicBezTo>
                <a:cubicBezTo>
                  <a:pt x="14644" y="4341"/>
                  <a:pt x="14644" y="4341"/>
                  <a:pt x="14644" y="4341"/>
                </a:cubicBezTo>
                <a:cubicBezTo>
                  <a:pt x="14644" y="4237"/>
                  <a:pt x="14644" y="4134"/>
                  <a:pt x="14644" y="4031"/>
                </a:cubicBezTo>
                <a:cubicBezTo>
                  <a:pt x="14644" y="3927"/>
                  <a:pt x="14644" y="3927"/>
                  <a:pt x="14522" y="3824"/>
                </a:cubicBezTo>
                <a:cubicBezTo>
                  <a:pt x="14522" y="3824"/>
                  <a:pt x="14522" y="3824"/>
                  <a:pt x="14400" y="3721"/>
                </a:cubicBezTo>
                <a:cubicBezTo>
                  <a:pt x="14400" y="3721"/>
                  <a:pt x="14400" y="3721"/>
                  <a:pt x="14400" y="3721"/>
                </a:cubicBezTo>
                <a:cubicBezTo>
                  <a:pt x="14278" y="3721"/>
                  <a:pt x="14278" y="3721"/>
                  <a:pt x="14278" y="3721"/>
                </a:cubicBezTo>
                <a:cubicBezTo>
                  <a:pt x="14278" y="3721"/>
                  <a:pt x="14278" y="3617"/>
                  <a:pt x="14278" y="3617"/>
                </a:cubicBezTo>
                <a:cubicBezTo>
                  <a:pt x="13790" y="3617"/>
                  <a:pt x="13790" y="3617"/>
                  <a:pt x="13790" y="3617"/>
                </a:cubicBezTo>
                <a:cubicBezTo>
                  <a:pt x="13790" y="3617"/>
                  <a:pt x="13790" y="3721"/>
                  <a:pt x="13790" y="3721"/>
                </a:cubicBezTo>
                <a:cubicBezTo>
                  <a:pt x="13668" y="3721"/>
                  <a:pt x="13668" y="3721"/>
                  <a:pt x="13668" y="3721"/>
                </a:cubicBezTo>
                <a:cubicBezTo>
                  <a:pt x="13546" y="3824"/>
                  <a:pt x="13546" y="3824"/>
                  <a:pt x="13546" y="3927"/>
                </a:cubicBezTo>
                <a:cubicBezTo>
                  <a:pt x="13546" y="4031"/>
                  <a:pt x="13424" y="4134"/>
                  <a:pt x="13424" y="4341"/>
                </a:cubicBezTo>
                <a:cubicBezTo>
                  <a:pt x="13546" y="4341"/>
                  <a:pt x="13546" y="4341"/>
                  <a:pt x="13546" y="4341"/>
                </a:cubicBezTo>
                <a:cubicBezTo>
                  <a:pt x="13546" y="4341"/>
                  <a:pt x="13546" y="4341"/>
                  <a:pt x="13546" y="4341"/>
                </a:cubicBezTo>
                <a:cubicBezTo>
                  <a:pt x="13546" y="4444"/>
                  <a:pt x="13668" y="4444"/>
                  <a:pt x="13668" y="4444"/>
                </a:cubicBezTo>
                <a:cubicBezTo>
                  <a:pt x="13668" y="4547"/>
                  <a:pt x="13790" y="4547"/>
                  <a:pt x="13790" y="4547"/>
                </a:cubicBezTo>
                <a:cubicBezTo>
                  <a:pt x="13912" y="4547"/>
                  <a:pt x="13912" y="4547"/>
                  <a:pt x="14034" y="4651"/>
                </a:cubicBezTo>
                <a:cubicBezTo>
                  <a:pt x="14034" y="4651"/>
                  <a:pt x="14156" y="4651"/>
                  <a:pt x="14156" y="4651"/>
                </a:cubicBezTo>
                <a:cubicBezTo>
                  <a:pt x="14156" y="4651"/>
                  <a:pt x="14278" y="4547"/>
                  <a:pt x="14278" y="4547"/>
                </a:cubicBezTo>
                <a:cubicBezTo>
                  <a:pt x="14400" y="4547"/>
                  <a:pt x="14400" y="4547"/>
                  <a:pt x="14522" y="4444"/>
                </a:cubicBezTo>
                <a:lnTo>
                  <a:pt x="14522" y="4341"/>
                </a:lnTo>
                <a:close/>
                <a:moveTo>
                  <a:pt x="21234" y="7441"/>
                </a:moveTo>
                <a:cubicBezTo>
                  <a:pt x="21234" y="7441"/>
                  <a:pt x="21234" y="7441"/>
                  <a:pt x="21234" y="7544"/>
                </a:cubicBezTo>
                <a:cubicBezTo>
                  <a:pt x="21356" y="7544"/>
                  <a:pt x="21356" y="7544"/>
                  <a:pt x="21356" y="7544"/>
                </a:cubicBezTo>
                <a:cubicBezTo>
                  <a:pt x="21356" y="7544"/>
                  <a:pt x="21356" y="7544"/>
                  <a:pt x="21356" y="7544"/>
                </a:cubicBezTo>
                <a:cubicBezTo>
                  <a:pt x="21356" y="7648"/>
                  <a:pt x="21356" y="7648"/>
                  <a:pt x="21356" y="7648"/>
                </a:cubicBezTo>
                <a:cubicBezTo>
                  <a:pt x="21356" y="7751"/>
                  <a:pt x="21356" y="7751"/>
                  <a:pt x="21356" y="7751"/>
                </a:cubicBezTo>
                <a:cubicBezTo>
                  <a:pt x="21478" y="7751"/>
                  <a:pt x="21478" y="7751"/>
                  <a:pt x="21478" y="7751"/>
                </a:cubicBezTo>
                <a:cubicBezTo>
                  <a:pt x="21478" y="7855"/>
                  <a:pt x="21478" y="7855"/>
                  <a:pt x="21478" y="7958"/>
                </a:cubicBezTo>
                <a:cubicBezTo>
                  <a:pt x="21600" y="7958"/>
                  <a:pt x="21600" y="8061"/>
                  <a:pt x="21600" y="8165"/>
                </a:cubicBezTo>
                <a:cubicBezTo>
                  <a:pt x="21600" y="12505"/>
                  <a:pt x="21600" y="12505"/>
                  <a:pt x="21600" y="12505"/>
                </a:cubicBezTo>
                <a:cubicBezTo>
                  <a:pt x="21600" y="14159"/>
                  <a:pt x="21600" y="14159"/>
                  <a:pt x="21600" y="14159"/>
                </a:cubicBezTo>
                <a:cubicBezTo>
                  <a:pt x="21600" y="14159"/>
                  <a:pt x="21600" y="14159"/>
                  <a:pt x="21600" y="14159"/>
                </a:cubicBezTo>
                <a:cubicBezTo>
                  <a:pt x="21600" y="14262"/>
                  <a:pt x="21600" y="14262"/>
                  <a:pt x="21600" y="14262"/>
                </a:cubicBezTo>
                <a:cubicBezTo>
                  <a:pt x="21478" y="14262"/>
                  <a:pt x="21478" y="14262"/>
                  <a:pt x="21478" y="14262"/>
                </a:cubicBezTo>
                <a:cubicBezTo>
                  <a:pt x="21478" y="14366"/>
                  <a:pt x="21478" y="14366"/>
                  <a:pt x="21478" y="14366"/>
                </a:cubicBezTo>
                <a:cubicBezTo>
                  <a:pt x="21478" y="14366"/>
                  <a:pt x="21478" y="14366"/>
                  <a:pt x="21478" y="14366"/>
                </a:cubicBezTo>
                <a:cubicBezTo>
                  <a:pt x="21478" y="14469"/>
                  <a:pt x="21478" y="14469"/>
                  <a:pt x="21478" y="14469"/>
                </a:cubicBezTo>
                <a:cubicBezTo>
                  <a:pt x="21478" y="14469"/>
                  <a:pt x="21478" y="14469"/>
                  <a:pt x="21478" y="14469"/>
                </a:cubicBezTo>
                <a:cubicBezTo>
                  <a:pt x="21478" y="14572"/>
                  <a:pt x="21478" y="14572"/>
                  <a:pt x="21478" y="14572"/>
                </a:cubicBezTo>
                <a:cubicBezTo>
                  <a:pt x="21356" y="14572"/>
                  <a:pt x="21356" y="14572"/>
                  <a:pt x="21356" y="14572"/>
                </a:cubicBezTo>
                <a:cubicBezTo>
                  <a:pt x="21356" y="14676"/>
                  <a:pt x="21356" y="14676"/>
                  <a:pt x="21356" y="14676"/>
                </a:cubicBezTo>
                <a:cubicBezTo>
                  <a:pt x="21234" y="14676"/>
                  <a:pt x="21234" y="14676"/>
                  <a:pt x="21234" y="14676"/>
                </a:cubicBezTo>
                <a:cubicBezTo>
                  <a:pt x="21234" y="14779"/>
                  <a:pt x="21112" y="14882"/>
                  <a:pt x="21112" y="14882"/>
                </a:cubicBezTo>
                <a:cubicBezTo>
                  <a:pt x="20990" y="14882"/>
                  <a:pt x="20990" y="14882"/>
                  <a:pt x="20990" y="14882"/>
                </a:cubicBezTo>
                <a:cubicBezTo>
                  <a:pt x="20868" y="14986"/>
                  <a:pt x="20868" y="14986"/>
                  <a:pt x="20868" y="14986"/>
                </a:cubicBezTo>
                <a:cubicBezTo>
                  <a:pt x="20746" y="15089"/>
                  <a:pt x="20624" y="15192"/>
                  <a:pt x="20380" y="15192"/>
                </a:cubicBezTo>
                <a:cubicBezTo>
                  <a:pt x="20136" y="15192"/>
                  <a:pt x="19892" y="15192"/>
                  <a:pt x="19769" y="15192"/>
                </a:cubicBezTo>
                <a:cubicBezTo>
                  <a:pt x="19525" y="15192"/>
                  <a:pt x="19525" y="15192"/>
                  <a:pt x="19525" y="15192"/>
                </a:cubicBezTo>
                <a:cubicBezTo>
                  <a:pt x="19403" y="15089"/>
                  <a:pt x="19403" y="15089"/>
                  <a:pt x="19403" y="15089"/>
                </a:cubicBezTo>
                <a:cubicBezTo>
                  <a:pt x="19281" y="15089"/>
                  <a:pt x="19281" y="15089"/>
                  <a:pt x="19281" y="15089"/>
                </a:cubicBezTo>
                <a:cubicBezTo>
                  <a:pt x="19281" y="15089"/>
                  <a:pt x="19281" y="15089"/>
                  <a:pt x="19281" y="15089"/>
                </a:cubicBezTo>
                <a:cubicBezTo>
                  <a:pt x="19281" y="15089"/>
                  <a:pt x="19281" y="15089"/>
                  <a:pt x="19281" y="15089"/>
                </a:cubicBezTo>
                <a:cubicBezTo>
                  <a:pt x="19281" y="15089"/>
                  <a:pt x="19159" y="15089"/>
                  <a:pt x="19159" y="14986"/>
                </a:cubicBezTo>
                <a:cubicBezTo>
                  <a:pt x="19159" y="14986"/>
                  <a:pt x="19159" y="14986"/>
                  <a:pt x="19159" y="14986"/>
                </a:cubicBezTo>
                <a:cubicBezTo>
                  <a:pt x="19159" y="14986"/>
                  <a:pt x="19159" y="14986"/>
                  <a:pt x="19159" y="14986"/>
                </a:cubicBezTo>
                <a:cubicBezTo>
                  <a:pt x="19037" y="14986"/>
                  <a:pt x="19037" y="14986"/>
                  <a:pt x="19037" y="14882"/>
                </a:cubicBezTo>
                <a:cubicBezTo>
                  <a:pt x="19037" y="14882"/>
                  <a:pt x="19037" y="14882"/>
                  <a:pt x="19037" y="14882"/>
                </a:cubicBezTo>
                <a:cubicBezTo>
                  <a:pt x="18915" y="14882"/>
                  <a:pt x="18793" y="14779"/>
                  <a:pt x="18793" y="14779"/>
                </a:cubicBezTo>
                <a:cubicBezTo>
                  <a:pt x="18793" y="14676"/>
                  <a:pt x="18793" y="14676"/>
                  <a:pt x="18671" y="14572"/>
                </a:cubicBezTo>
                <a:cubicBezTo>
                  <a:pt x="18671" y="14572"/>
                  <a:pt x="18671" y="14572"/>
                  <a:pt x="18671" y="14572"/>
                </a:cubicBezTo>
                <a:cubicBezTo>
                  <a:pt x="18671" y="14469"/>
                  <a:pt x="18671" y="14469"/>
                  <a:pt x="18671" y="14469"/>
                </a:cubicBezTo>
                <a:cubicBezTo>
                  <a:pt x="18549" y="14469"/>
                  <a:pt x="18549" y="14469"/>
                  <a:pt x="18549" y="14469"/>
                </a:cubicBezTo>
                <a:cubicBezTo>
                  <a:pt x="18549" y="14366"/>
                  <a:pt x="18549" y="14366"/>
                  <a:pt x="18549" y="14366"/>
                </a:cubicBezTo>
                <a:cubicBezTo>
                  <a:pt x="18549" y="14366"/>
                  <a:pt x="18549" y="14366"/>
                  <a:pt x="18549" y="14366"/>
                </a:cubicBezTo>
                <a:cubicBezTo>
                  <a:pt x="18549" y="14262"/>
                  <a:pt x="18549" y="14262"/>
                  <a:pt x="18549" y="14262"/>
                </a:cubicBezTo>
                <a:cubicBezTo>
                  <a:pt x="18549" y="14262"/>
                  <a:pt x="18549" y="14262"/>
                  <a:pt x="18549" y="14262"/>
                </a:cubicBezTo>
                <a:cubicBezTo>
                  <a:pt x="18549" y="14159"/>
                  <a:pt x="18549" y="14159"/>
                  <a:pt x="18549" y="14159"/>
                </a:cubicBezTo>
                <a:cubicBezTo>
                  <a:pt x="18427" y="14159"/>
                  <a:pt x="18427" y="14159"/>
                  <a:pt x="18427" y="14159"/>
                </a:cubicBezTo>
                <a:cubicBezTo>
                  <a:pt x="18427" y="13229"/>
                  <a:pt x="18427" y="13229"/>
                  <a:pt x="18427" y="13229"/>
                </a:cubicBezTo>
                <a:cubicBezTo>
                  <a:pt x="18427" y="11265"/>
                  <a:pt x="18427" y="11265"/>
                  <a:pt x="18427" y="11265"/>
                </a:cubicBezTo>
                <a:cubicBezTo>
                  <a:pt x="18427" y="8991"/>
                  <a:pt x="18427" y="8991"/>
                  <a:pt x="18427" y="8991"/>
                </a:cubicBezTo>
                <a:cubicBezTo>
                  <a:pt x="18427" y="8888"/>
                  <a:pt x="18427" y="8681"/>
                  <a:pt x="18427" y="8475"/>
                </a:cubicBezTo>
                <a:cubicBezTo>
                  <a:pt x="18427" y="8268"/>
                  <a:pt x="18427" y="8061"/>
                  <a:pt x="18549" y="7958"/>
                </a:cubicBezTo>
                <a:cubicBezTo>
                  <a:pt x="18549" y="7958"/>
                  <a:pt x="18549" y="7958"/>
                  <a:pt x="18549" y="7958"/>
                </a:cubicBezTo>
                <a:cubicBezTo>
                  <a:pt x="18549" y="7855"/>
                  <a:pt x="18549" y="7855"/>
                  <a:pt x="18549" y="7855"/>
                </a:cubicBezTo>
                <a:cubicBezTo>
                  <a:pt x="18549" y="7855"/>
                  <a:pt x="18549" y="7855"/>
                  <a:pt x="18549" y="7855"/>
                </a:cubicBezTo>
                <a:cubicBezTo>
                  <a:pt x="18549" y="7751"/>
                  <a:pt x="18549" y="7751"/>
                  <a:pt x="18549" y="7751"/>
                </a:cubicBezTo>
                <a:cubicBezTo>
                  <a:pt x="18671" y="7751"/>
                  <a:pt x="18671" y="7751"/>
                  <a:pt x="18671" y="7751"/>
                </a:cubicBezTo>
                <a:cubicBezTo>
                  <a:pt x="18671" y="7648"/>
                  <a:pt x="18671" y="7648"/>
                  <a:pt x="18671" y="7648"/>
                </a:cubicBezTo>
                <a:cubicBezTo>
                  <a:pt x="18793" y="7544"/>
                  <a:pt x="18793" y="7544"/>
                  <a:pt x="18793" y="7544"/>
                </a:cubicBezTo>
                <a:cubicBezTo>
                  <a:pt x="18793" y="7544"/>
                  <a:pt x="18793" y="7544"/>
                  <a:pt x="18793" y="7544"/>
                </a:cubicBezTo>
                <a:cubicBezTo>
                  <a:pt x="18793" y="7544"/>
                  <a:pt x="18793" y="7544"/>
                  <a:pt x="18793" y="7441"/>
                </a:cubicBezTo>
                <a:cubicBezTo>
                  <a:pt x="18915" y="7441"/>
                  <a:pt x="18915" y="7441"/>
                  <a:pt x="18915" y="7338"/>
                </a:cubicBezTo>
                <a:cubicBezTo>
                  <a:pt x="19037" y="7338"/>
                  <a:pt x="19037" y="7338"/>
                  <a:pt x="19037" y="7234"/>
                </a:cubicBezTo>
                <a:cubicBezTo>
                  <a:pt x="19159" y="7234"/>
                  <a:pt x="19159" y="7234"/>
                  <a:pt x="19159" y="7234"/>
                </a:cubicBezTo>
                <a:cubicBezTo>
                  <a:pt x="19159" y="7234"/>
                  <a:pt x="19159" y="7234"/>
                  <a:pt x="19159" y="7234"/>
                </a:cubicBezTo>
                <a:cubicBezTo>
                  <a:pt x="19159" y="7234"/>
                  <a:pt x="19159" y="7234"/>
                  <a:pt x="19281" y="7131"/>
                </a:cubicBezTo>
                <a:cubicBezTo>
                  <a:pt x="19281" y="7131"/>
                  <a:pt x="19281" y="7131"/>
                  <a:pt x="19281" y="7131"/>
                </a:cubicBezTo>
                <a:cubicBezTo>
                  <a:pt x="19281" y="7131"/>
                  <a:pt x="19281" y="7131"/>
                  <a:pt x="19281" y="7131"/>
                </a:cubicBezTo>
                <a:cubicBezTo>
                  <a:pt x="19281" y="7131"/>
                  <a:pt x="19403" y="7131"/>
                  <a:pt x="19403" y="7131"/>
                </a:cubicBezTo>
                <a:cubicBezTo>
                  <a:pt x="19525" y="7028"/>
                  <a:pt x="19647" y="7028"/>
                  <a:pt x="19769" y="7028"/>
                </a:cubicBezTo>
                <a:cubicBezTo>
                  <a:pt x="19769" y="7028"/>
                  <a:pt x="19892" y="7028"/>
                  <a:pt x="20014" y="7028"/>
                </a:cubicBezTo>
                <a:cubicBezTo>
                  <a:pt x="20136" y="6924"/>
                  <a:pt x="20136" y="7028"/>
                  <a:pt x="20258" y="7028"/>
                </a:cubicBezTo>
                <a:cubicBezTo>
                  <a:pt x="20258" y="7028"/>
                  <a:pt x="20258" y="7028"/>
                  <a:pt x="20258" y="7028"/>
                </a:cubicBezTo>
                <a:cubicBezTo>
                  <a:pt x="20258" y="7028"/>
                  <a:pt x="20380" y="7028"/>
                  <a:pt x="20502" y="7028"/>
                </a:cubicBezTo>
                <a:cubicBezTo>
                  <a:pt x="20502" y="7028"/>
                  <a:pt x="20624" y="7028"/>
                  <a:pt x="20624" y="7131"/>
                </a:cubicBezTo>
                <a:cubicBezTo>
                  <a:pt x="20746" y="7131"/>
                  <a:pt x="20746" y="7131"/>
                  <a:pt x="20746" y="7131"/>
                </a:cubicBezTo>
                <a:cubicBezTo>
                  <a:pt x="20746" y="7131"/>
                  <a:pt x="20746" y="7131"/>
                  <a:pt x="20746" y="7131"/>
                </a:cubicBezTo>
                <a:cubicBezTo>
                  <a:pt x="20868" y="7131"/>
                  <a:pt x="20868" y="7131"/>
                  <a:pt x="20868" y="7131"/>
                </a:cubicBezTo>
                <a:cubicBezTo>
                  <a:pt x="20868" y="7234"/>
                  <a:pt x="20868" y="7234"/>
                  <a:pt x="20868" y="7234"/>
                </a:cubicBezTo>
                <a:cubicBezTo>
                  <a:pt x="20990" y="7234"/>
                  <a:pt x="20990" y="7234"/>
                  <a:pt x="20990" y="7234"/>
                </a:cubicBezTo>
                <a:cubicBezTo>
                  <a:pt x="20990" y="7338"/>
                  <a:pt x="20990" y="7338"/>
                  <a:pt x="20990" y="7338"/>
                </a:cubicBezTo>
                <a:cubicBezTo>
                  <a:pt x="21112" y="7338"/>
                  <a:pt x="21112" y="7338"/>
                  <a:pt x="21112" y="7338"/>
                </a:cubicBezTo>
                <a:cubicBezTo>
                  <a:pt x="21112" y="7338"/>
                  <a:pt x="21112" y="7338"/>
                  <a:pt x="21234" y="7338"/>
                </a:cubicBezTo>
                <a:cubicBezTo>
                  <a:pt x="21234" y="7441"/>
                  <a:pt x="21234" y="7441"/>
                  <a:pt x="21234" y="7441"/>
                </a:cubicBezTo>
                <a:close/>
              </a:path>
            </a:pathLst>
          </a:custGeom>
          <a:solidFill>
            <a:srgbClr val="A3C53A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0" name="그림 9" descr="그래픽, 폰트, 로고, 그래픽 디자인이(가) 표시된 사진&#10;&#10;자동 생성된 설명">
            <a:extLst>
              <a:ext uri="{FF2B5EF4-FFF2-40B4-BE49-F238E27FC236}">
                <a16:creationId xmlns:a16="http://schemas.microsoft.com/office/drawing/2014/main" id="{CA5F9FC0-CA47-908A-A962-C6C1A41E28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034" y="2681796"/>
            <a:ext cx="743565" cy="74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181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평행 사변형 106">
            <a:extLst>
              <a:ext uri="{FF2B5EF4-FFF2-40B4-BE49-F238E27FC236}">
                <a16:creationId xmlns:a16="http://schemas.microsoft.com/office/drawing/2014/main" id="{AE9F8429-B5AA-16DE-0587-C515B42E9FC6}"/>
              </a:ext>
            </a:extLst>
          </p:cNvPr>
          <p:cNvSpPr/>
          <p:nvPr/>
        </p:nvSpPr>
        <p:spPr>
          <a:xfrm>
            <a:off x="6156518" y="2877608"/>
            <a:ext cx="5172629" cy="778674"/>
          </a:xfrm>
          <a:prstGeom prst="parallelogram">
            <a:avLst>
              <a:gd name="adj" fmla="val 79958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+mj-ea"/>
                <a:ea typeface="+mj-ea"/>
              </a:rPr>
              <a:t>MDM(Mobile Device Management) App</a:t>
            </a:r>
            <a:endParaRPr lang="ko-KR" altLang="en-US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BB33046-92D1-052E-2235-1F62E1C03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9</a:t>
            </a:fld>
            <a:endParaRPr lang="ko-KR" altLang="en-US"/>
          </a:p>
        </p:txBody>
      </p:sp>
      <p:sp>
        <p:nvSpPr>
          <p:cNvPr id="18" name="제목 3">
            <a:extLst>
              <a:ext uri="{FF2B5EF4-FFF2-40B4-BE49-F238E27FC236}">
                <a16:creationId xmlns:a16="http://schemas.microsoft.com/office/drawing/2014/main" id="{31D510D3-EB96-6FC3-2A67-49C00C4FC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6650" y="313610"/>
            <a:ext cx="3790950" cy="365126"/>
          </a:xfrm>
        </p:spPr>
        <p:txBody>
          <a:bodyPr>
            <a:normAutofit/>
          </a:bodyPr>
          <a:lstStyle/>
          <a:p>
            <a:r>
              <a:rPr lang="en-US" altLang="ko-KR" dirty="0"/>
              <a:t>MDM </a:t>
            </a:r>
            <a:r>
              <a:rPr lang="ko-KR" altLang="en-US" dirty="0"/>
              <a:t>솔루션과의 차이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69B54F6-C520-EB78-D5EF-EA801F7C5A22}"/>
              </a:ext>
            </a:extLst>
          </p:cNvPr>
          <p:cNvSpPr txBox="1"/>
          <p:nvPr/>
        </p:nvSpPr>
        <p:spPr>
          <a:xfrm>
            <a:off x="10105362" y="160093"/>
            <a:ext cx="13292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900" dirty="0">
                <a:solidFill>
                  <a:srgbClr val="DD483A"/>
                </a:solidFill>
                <a:latin typeface="+mn-ea"/>
                <a:ea typeface="+mn-ea"/>
              </a:rPr>
              <a:t>Part.1</a:t>
            </a:r>
            <a:r>
              <a:rPr lang="ko-KR" altLang="en-US" sz="900" dirty="0">
                <a:solidFill>
                  <a:srgbClr val="DD483A"/>
                </a:solidFill>
                <a:latin typeface="+mn-ea"/>
                <a:ea typeface="+mn-ea"/>
              </a:rPr>
              <a:t> 미어캐치</a:t>
            </a:r>
            <a:r>
              <a:rPr lang="en-US" altLang="ko-KR" sz="900" dirty="0">
                <a:solidFill>
                  <a:srgbClr val="DD483A"/>
                </a:solidFill>
                <a:latin typeface="+mn-ea"/>
                <a:ea typeface="+mn-ea"/>
              </a:rPr>
              <a:t> </a:t>
            </a:r>
            <a:r>
              <a:rPr lang="ko-KR" altLang="en-US" sz="900" dirty="0">
                <a:solidFill>
                  <a:srgbClr val="DD483A"/>
                </a:solidFill>
                <a:latin typeface="+mn-ea"/>
                <a:ea typeface="+mn-ea"/>
              </a:rPr>
              <a:t>소개  </a:t>
            </a:r>
            <a:r>
              <a:rPr lang="en-US" altLang="ko-KR" sz="900" dirty="0">
                <a:solidFill>
                  <a:srgbClr val="DD483A"/>
                </a:solidFill>
                <a:latin typeface="+mn-ea"/>
                <a:ea typeface="+mn-ea"/>
              </a:rPr>
              <a:t>|</a:t>
            </a:r>
            <a:endParaRPr lang="ko-KR" altLang="en-US" sz="900" dirty="0">
              <a:solidFill>
                <a:srgbClr val="DD483A"/>
              </a:solidFill>
              <a:latin typeface="+mn-ea"/>
              <a:ea typeface="+mn-ea"/>
            </a:endParaRPr>
          </a:p>
        </p:txBody>
      </p:sp>
      <p:sp>
        <p:nvSpPr>
          <p:cNvPr id="101" name="평행 사변형 100">
            <a:extLst>
              <a:ext uri="{FF2B5EF4-FFF2-40B4-BE49-F238E27FC236}">
                <a16:creationId xmlns:a16="http://schemas.microsoft.com/office/drawing/2014/main" id="{7D80DD48-266B-4A08-8342-26743F181280}"/>
              </a:ext>
            </a:extLst>
          </p:cNvPr>
          <p:cNvSpPr/>
          <p:nvPr/>
        </p:nvSpPr>
        <p:spPr>
          <a:xfrm>
            <a:off x="2001761" y="2387924"/>
            <a:ext cx="5173200" cy="778674"/>
          </a:xfrm>
          <a:prstGeom prst="parallelogram">
            <a:avLst>
              <a:gd name="adj" fmla="val 79958"/>
            </a:avLst>
          </a:prstGeom>
          <a:solidFill>
            <a:srgbClr val="CC453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ko-KR" altLang="en-US" sz="1400" dirty="0">
                <a:solidFill>
                  <a:schemeClr val="bg1"/>
                </a:solidFill>
                <a:latin typeface="+mj-ea"/>
                <a:ea typeface="+mj-ea"/>
              </a:rPr>
              <a:t>유해 콘텐츠 차단 </a:t>
            </a:r>
            <a:r>
              <a:rPr lang="en-US" altLang="ko-KR" sz="1400" dirty="0">
                <a:solidFill>
                  <a:schemeClr val="bg1"/>
                </a:solidFill>
                <a:latin typeface="+mj-ea"/>
                <a:ea typeface="+mj-ea"/>
              </a:rPr>
              <a:t>App</a:t>
            </a:r>
            <a:r>
              <a:rPr lang="ko-KR" altLang="en-US" sz="1400" dirty="0">
                <a:solidFill>
                  <a:schemeClr val="bg1"/>
                </a:solidFill>
                <a:latin typeface="+mj-ea"/>
                <a:ea typeface="+mj-ea"/>
              </a:rPr>
              <a:t> </a:t>
            </a:r>
          </a:p>
        </p:txBody>
      </p:sp>
      <p:graphicFrame>
        <p:nvGraphicFramePr>
          <p:cNvPr id="102" name="표 27">
            <a:extLst>
              <a:ext uri="{FF2B5EF4-FFF2-40B4-BE49-F238E27FC236}">
                <a16:creationId xmlns:a16="http://schemas.microsoft.com/office/drawing/2014/main" id="{3A6EBF8A-5A8F-B706-205C-F1212233B8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151376"/>
              </p:ext>
            </p:extLst>
          </p:nvPr>
        </p:nvGraphicFramePr>
        <p:xfrm>
          <a:off x="1482404" y="3733475"/>
          <a:ext cx="9227191" cy="2681259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000333">
                  <a:extLst>
                    <a:ext uri="{9D8B030D-6E8A-4147-A177-3AD203B41FA5}">
                      <a16:colId xmlns:a16="http://schemas.microsoft.com/office/drawing/2014/main" val="1097265932"/>
                    </a:ext>
                  </a:extLst>
                </a:gridCol>
                <a:gridCol w="4113429">
                  <a:extLst>
                    <a:ext uri="{9D8B030D-6E8A-4147-A177-3AD203B41FA5}">
                      <a16:colId xmlns:a16="http://schemas.microsoft.com/office/drawing/2014/main" val="1011778877"/>
                    </a:ext>
                  </a:extLst>
                </a:gridCol>
                <a:gridCol w="4113429">
                  <a:extLst>
                    <a:ext uri="{9D8B030D-6E8A-4147-A177-3AD203B41FA5}">
                      <a16:colId xmlns:a16="http://schemas.microsoft.com/office/drawing/2014/main" val="2235165724"/>
                    </a:ext>
                  </a:extLst>
                </a:gridCol>
              </a:tblGrid>
              <a:tr h="2635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특징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모바일 콘텐츠 필터링</a:t>
                      </a:r>
                      <a:endParaRPr lang="ko-KR" altLang="ko-KR" sz="1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274" marR="29274" marT="29274" marB="2927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모바일 단말 통합 관리</a:t>
                      </a:r>
                      <a:endParaRPr lang="ko-KR" altLang="ko-KR" sz="10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3660464"/>
                  </a:ext>
                </a:extLst>
              </a:tr>
              <a:tr h="2635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관리대상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모바일 콘텐츠</a:t>
                      </a:r>
                      <a:endParaRPr lang="ko-KR" altLang="ko-KR" sz="1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274" marR="29274" marT="29274" marB="2927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</a:pPr>
                      <a:r>
                        <a:rPr lang="ko-KR" altLang="en-US" sz="1000" b="0" spc="55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모바일 단말기</a:t>
                      </a:r>
                      <a:endParaRPr lang="en-US" altLang="ko-KR" sz="1000" b="0" spc="55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1459735"/>
                  </a:ext>
                </a:extLst>
              </a:tr>
              <a:tr h="2635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주요기능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u="sng" kern="1200" dirty="0">
                          <a:solidFill>
                            <a:srgbClr val="CC453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실시간 감시 기능</a:t>
                      </a:r>
                      <a:endParaRPr lang="en-US" altLang="ko-KR" sz="1000" b="0" u="sng" kern="1200" dirty="0">
                        <a:solidFill>
                          <a:srgbClr val="CC4536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u="sng" kern="1200" dirty="0">
                          <a:solidFill>
                            <a:srgbClr val="CC453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유해 콘텐츠 탐지 및 차단 기능</a:t>
                      </a:r>
                      <a:endParaRPr lang="en-US" altLang="ko-KR" sz="1000" b="0" u="sng" kern="1200" dirty="0">
                        <a:solidFill>
                          <a:srgbClr val="CC4536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u="sng" kern="1200" dirty="0">
                          <a:solidFill>
                            <a:srgbClr val="CC453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필터링 항목 설정</a:t>
                      </a:r>
                      <a:r>
                        <a:rPr lang="en-US" altLang="ko-KR" sz="1000" b="0" u="sng" kern="1200" dirty="0">
                          <a:solidFill>
                            <a:srgbClr val="CC453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u="sng" kern="1200" dirty="0">
                          <a:solidFill>
                            <a:srgbClr val="CC453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선정성 수준</a:t>
                      </a:r>
                      <a:r>
                        <a:rPr lang="en-US" altLang="ko-KR" sz="1000" b="0" u="sng" kern="1200" dirty="0">
                          <a:solidFill>
                            <a:srgbClr val="CC453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유해 콘텐츠 전송 기능</a:t>
                      </a:r>
                      <a:endParaRPr lang="en-US" altLang="ko-KR" sz="1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학부모</a:t>
                      </a:r>
                      <a:r>
                        <a:rPr lang="en-US" altLang="ko-K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교사</a:t>
                      </a:r>
                      <a:r>
                        <a:rPr lang="en-US" altLang="ko-K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학교 등에서 활용할 수 있는 다양한 관리 기능</a:t>
                      </a:r>
                      <a:endParaRPr lang="en-US" altLang="ko-KR" sz="1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실시간 탐지</a:t>
                      </a:r>
                      <a:r>
                        <a:rPr lang="en-US" altLang="ko-KR" sz="1000" dirty="0">
                          <a:latin typeface="+mn-ea"/>
                        </a:rPr>
                        <a:t>‧</a:t>
                      </a:r>
                      <a:r>
                        <a:rPr lang="ko-KR" altLang="en-US" sz="1000" dirty="0">
                          <a:latin typeface="+mn-ea"/>
                        </a:rPr>
                        <a:t>차단 결과 알람 통보</a:t>
                      </a:r>
                      <a:endParaRPr lang="ko-KR" altLang="ko-KR" sz="1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274" marR="29274" marT="29274" marB="2927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base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앱 설치 및 배포 기능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대용량 컨텐츠 다운로드 </a:t>
                      </a:r>
                      <a:r>
                        <a:rPr lang="en-US" altLang="ko-K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디지털 교과서 등</a:t>
                      </a:r>
                      <a:r>
                        <a:rPr lang="en-US" altLang="ko-K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u="sng" kern="1200" dirty="0">
                          <a:solidFill>
                            <a:srgbClr val="CC4536"/>
                          </a:solidFill>
                          <a:latin typeface="+mn-lt"/>
                          <a:ea typeface="+mn-ea"/>
                          <a:cs typeface="+mn-cs"/>
                        </a:rPr>
                        <a:t>유해한 앱 방지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u="sng" kern="1200" dirty="0">
                          <a:solidFill>
                            <a:srgbClr val="CC4536"/>
                          </a:solidFill>
                          <a:latin typeface="+mn-lt"/>
                          <a:ea typeface="+mn-ea"/>
                          <a:cs typeface="+mn-cs"/>
                        </a:rPr>
                        <a:t>단말 분실 및 도난 방지</a:t>
                      </a:r>
                      <a:endParaRPr lang="en-US" altLang="ko-KR" sz="1000" b="0" u="sng" kern="1200" dirty="0">
                        <a:solidFill>
                          <a:srgbClr val="CC453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콘텐츠 관리</a:t>
                      </a:r>
                      <a:endParaRPr lang="en-US" altLang="ko-KR" sz="1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u="sng" kern="1200" dirty="0">
                          <a:solidFill>
                            <a:srgbClr val="CC4536"/>
                          </a:solidFill>
                          <a:latin typeface="+mn-lt"/>
                          <a:ea typeface="+mn-ea"/>
                          <a:cs typeface="+mn-cs"/>
                        </a:rPr>
                        <a:t>App </a:t>
                      </a:r>
                      <a:r>
                        <a:rPr lang="ko-KR" altLang="en-US" sz="1000" b="0" u="sng" kern="1200" dirty="0">
                          <a:solidFill>
                            <a:srgbClr val="CC4536"/>
                          </a:solidFill>
                          <a:latin typeface="+mn-lt"/>
                          <a:ea typeface="+mn-ea"/>
                          <a:cs typeface="+mn-cs"/>
                        </a:rPr>
                        <a:t>관리</a:t>
                      </a:r>
                      <a:endParaRPr lang="en-US" altLang="ko-KR" sz="1000" b="0" u="sng" kern="1200" dirty="0">
                        <a:solidFill>
                          <a:srgbClr val="CC453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5278734"/>
                  </a:ext>
                </a:extLst>
              </a:tr>
              <a:tr h="2635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핵심기술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인공지능 딥러닝 기술 </a:t>
                      </a:r>
                      <a:r>
                        <a:rPr lang="en-US" altLang="ko-K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 </a:t>
                      </a:r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온디바이스 기술</a:t>
                      </a:r>
                      <a:endParaRPr lang="ko-KR" altLang="ko-KR" sz="1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274" marR="29274" marT="29274" marB="2927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단말 관리 기술</a:t>
                      </a:r>
                      <a:endParaRPr lang="ko-KR" altLang="ko-KR" sz="1000" b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1660722"/>
                  </a:ext>
                </a:extLst>
              </a:tr>
              <a:tr h="2635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구성요소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딥러닝 기반의 음란물 필터링 인공지능 엔진</a:t>
                      </a:r>
                      <a:endParaRPr lang="en-US" altLang="ko-KR" sz="1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재학습 기능 </a:t>
                      </a:r>
                      <a:r>
                        <a:rPr lang="en-US" altLang="ko-K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 </a:t>
                      </a:r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예외 처리 기능 </a:t>
                      </a:r>
                      <a:r>
                        <a:rPr lang="en-US" altLang="ko-K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 </a:t>
                      </a:r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관리 기능</a:t>
                      </a:r>
                      <a:endParaRPr lang="ko-KR" altLang="ko-KR" sz="1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274" marR="29274" marT="29274" marB="2927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</a:pPr>
                      <a:r>
                        <a:rPr lang="en-US" altLang="ko-KR" sz="1000" b="0" spc="55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MDM(Mobile Device Management)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spc="55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MAM(Mobile Application Management)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spc="55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MCM(Mobile Contents Management)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0290584"/>
                  </a:ext>
                </a:extLst>
              </a:tr>
              <a:tr h="2635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정책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필터링 항목 등 앱 제어 정책과 사용자별 통계 등 다양한 관리 정책</a:t>
                      </a:r>
                      <a:endParaRPr lang="ko-KR" altLang="ko-KR" sz="1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274" marR="29274" marT="29274" marB="2927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권한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인증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배포 정책 등 통합 매니지먼트 정책</a:t>
                      </a:r>
                      <a:endParaRPr lang="ko-KR" altLang="ko-KR" sz="10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4020062"/>
                  </a:ext>
                </a:extLst>
              </a:tr>
            </a:tbl>
          </a:graphicData>
        </a:graphic>
      </p:graphicFrame>
      <p:pic>
        <p:nvPicPr>
          <p:cNvPr id="106" name="Picture 2">
            <a:extLst>
              <a:ext uri="{FF2B5EF4-FFF2-40B4-BE49-F238E27FC236}">
                <a16:creationId xmlns:a16="http://schemas.microsoft.com/office/drawing/2014/main" id="{C423D2D8-69CB-3E66-BC35-888047F2F92E}"/>
              </a:ext>
            </a:extLst>
          </p:cNvPr>
          <p:cNvPicPr preferRelativeResize="0">
            <a:picLocks noChangeArrowheads="1"/>
          </p:cNvPicPr>
          <p:nvPr/>
        </p:nvPicPr>
        <p:blipFill rotWithShape="1">
          <a:blip r:embed="rId2" cstate="print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62000" contrast="-83000"/>
                    </a14:imgEffect>
                  </a14:imgLayer>
                </a14:imgProps>
              </a:ext>
            </a:extLst>
          </a:blip>
          <a:srcRect t="33074" r="21581" b="26289"/>
          <a:stretch/>
        </p:blipFill>
        <p:spPr bwMode="auto">
          <a:xfrm rot="7713868" flipH="1" flipV="1">
            <a:off x="5752688" y="2972686"/>
            <a:ext cx="2003755" cy="226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4" name="그림 113" descr="텍스트, 폰트, 로고, 그래픽이(가) 표시된 사진&#10;&#10;자동 생성된 설명">
            <a:extLst>
              <a:ext uri="{FF2B5EF4-FFF2-40B4-BE49-F238E27FC236}">
                <a16:creationId xmlns:a16="http://schemas.microsoft.com/office/drawing/2014/main" id="{7A8F813E-4BEB-A0D9-F8E7-8D1C536DF3E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6" t="18656" r="8573" b="21596"/>
          <a:stretch/>
        </p:blipFill>
        <p:spPr>
          <a:xfrm>
            <a:off x="2944916" y="2387924"/>
            <a:ext cx="672352" cy="709705"/>
          </a:xfrm>
          <a:prstGeom prst="rect">
            <a:avLst/>
          </a:prstGeom>
        </p:spPr>
      </p:pic>
      <p:pic>
        <p:nvPicPr>
          <p:cNvPr id="118" name="그림 117">
            <a:extLst>
              <a:ext uri="{FF2B5EF4-FFF2-40B4-BE49-F238E27FC236}">
                <a16:creationId xmlns:a16="http://schemas.microsoft.com/office/drawing/2014/main" id="{19D680EE-EDD5-7924-2292-45902837EA3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837" t="21246" r="21033" b="35697"/>
          <a:stretch/>
        </p:blipFill>
        <p:spPr>
          <a:xfrm>
            <a:off x="6498873" y="2894170"/>
            <a:ext cx="726935" cy="795366"/>
          </a:xfrm>
          <a:prstGeom prst="rect">
            <a:avLst/>
          </a:prstGeom>
        </p:spPr>
      </p:pic>
      <p:pic>
        <p:nvPicPr>
          <p:cNvPr id="120" name="그림 119">
            <a:extLst>
              <a:ext uri="{FF2B5EF4-FFF2-40B4-BE49-F238E27FC236}">
                <a16:creationId xmlns:a16="http://schemas.microsoft.com/office/drawing/2014/main" id="{FE0C4D38-A657-761C-922D-89C6814F2A5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7120" t="23386" r="15848" b="36212"/>
          <a:stretch/>
        </p:blipFill>
        <p:spPr>
          <a:xfrm>
            <a:off x="6284268" y="2411833"/>
            <a:ext cx="734022" cy="746312"/>
          </a:xfrm>
          <a:prstGeom prst="rect">
            <a:avLst/>
          </a:prstGeom>
        </p:spPr>
      </p:pic>
      <p:sp>
        <p:nvSpPr>
          <p:cNvPr id="121" name="TextBox 120">
            <a:extLst>
              <a:ext uri="{FF2B5EF4-FFF2-40B4-BE49-F238E27FC236}">
                <a16:creationId xmlns:a16="http://schemas.microsoft.com/office/drawing/2014/main" id="{9B95B217-4405-9016-455F-C4C9F8C11892}"/>
              </a:ext>
            </a:extLst>
          </p:cNvPr>
          <p:cNvSpPr txBox="1"/>
          <p:nvPr/>
        </p:nvSpPr>
        <p:spPr>
          <a:xfrm>
            <a:off x="2498164" y="3297575"/>
            <a:ext cx="3323494" cy="291490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indent="0" algn="ctr" defTabSz="1007943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1600" spc="-9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  <a:lvl2pPr marL="755957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/>
            </a:lvl2pPr>
            <a:lvl3pPr marL="1259929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/>
            </a:lvl3pPr>
            <a:lvl4pPr marL="1763900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/>
            </a:lvl4pPr>
            <a:lvl5pPr marL="2267872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/>
            </a:lvl5pPr>
            <a:lvl6pPr marL="2771844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/>
            </a:lvl6pPr>
            <a:lvl7pPr marL="3275815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/>
            </a:lvl7pPr>
            <a:lvl8pPr marL="3779787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/>
            </a:lvl8pPr>
            <a:lvl9pPr marL="4283758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/>
            </a:lvl9pPr>
          </a:lstStyle>
          <a:p>
            <a:pPr defTabSz="1042988" eaLnBrk="0" latinLnBrk="0" hangingPunct="0">
              <a:lnSpc>
                <a:spcPct val="110000"/>
              </a:lnSpc>
              <a:spcBef>
                <a:spcPts val="0"/>
              </a:spcBef>
              <a:buSzPct val="140000"/>
              <a:tabLst>
                <a:tab pos="5648325" algn="l"/>
              </a:tabLst>
              <a:defRPr/>
            </a:pPr>
            <a:r>
              <a:rPr lang="ko-KR" altLang="en-US" sz="18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KoPub바탕체 Bold" panose="02020603020101020101" pitchFamily="18" charset="-127"/>
                <a:ea typeface="KoPub바탕체 Bold" panose="02020603020101020101" pitchFamily="18" charset="-127"/>
                <a:sym typeface="Monotype Sorts"/>
              </a:rPr>
              <a:t>다양한 포맷의 유해 콘텐츠 필터링</a:t>
            </a:r>
            <a:endParaRPr lang="ko-KR" altLang="en-US" sz="1800" spc="-150" dirty="0">
              <a:solidFill>
                <a:srgbClr val="DD483A"/>
              </a:solidFill>
              <a:latin typeface="KoPub바탕체 Bold" panose="02020603020101020101" pitchFamily="18" charset="-127"/>
              <a:ea typeface="KoPub바탕체 Bold" panose="02020603020101020101" pitchFamily="18" charset="-127"/>
              <a:sym typeface="Monotype Sorts"/>
            </a:endParaRPr>
          </a:p>
        </p:txBody>
      </p:sp>
      <p:sp>
        <p:nvSpPr>
          <p:cNvPr id="122" name="직사각형 121">
            <a:extLst>
              <a:ext uri="{FF2B5EF4-FFF2-40B4-BE49-F238E27FC236}">
                <a16:creationId xmlns:a16="http://schemas.microsoft.com/office/drawing/2014/main" id="{0BCE50BB-62E1-8EF8-AB03-D57262BA404E}"/>
              </a:ext>
            </a:extLst>
          </p:cNvPr>
          <p:cNvSpPr/>
          <p:nvPr/>
        </p:nvSpPr>
        <p:spPr>
          <a:xfrm>
            <a:off x="2298774" y="3064184"/>
            <a:ext cx="398780" cy="740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buClr>
                <a:schemeClr val="tx1">
                  <a:lumMod val="65000"/>
                  <a:lumOff val="35000"/>
                </a:schemeClr>
              </a:buClr>
              <a:buSzPct val="110000"/>
            </a:pPr>
            <a:r>
              <a:rPr lang="en-US" altLang="ko-KR" sz="40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“</a:t>
            </a:r>
            <a:endParaRPr lang="ko-KR" altLang="en-US" sz="4000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>
                  <a:lumMod val="8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23" name="직사각형 122">
            <a:extLst>
              <a:ext uri="{FF2B5EF4-FFF2-40B4-BE49-F238E27FC236}">
                <a16:creationId xmlns:a16="http://schemas.microsoft.com/office/drawing/2014/main" id="{C788B7F2-893F-93BE-6467-EBB1834E5536}"/>
              </a:ext>
            </a:extLst>
          </p:cNvPr>
          <p:cNvSpPr/>
          <p:nvPr/>
        </p:nvSpPr>
        <p:spPr>
          <a:xfrm>
            <a:off x="5586561" y="3079678"/>
            <a:ext cx="398780" cy="740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buClr>
                <a:schemeClr val="tx1">
                  <a:lumMod val="65000"/>
                  <a:lumOff val="35000"/>
                </a:schemeClr>
              </a:buClr>
              <a:buSzPct val="110000"/>
            </a:pPr>
            <a:r>
              <a:rPr lang="en-US" altLang="ko-KR" sz="40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”</a:t>
            </a:r>
            <a:endParaRPr lang="ko-KR" altLang="en-US" sz="4000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>
                  <a:lumMod val="8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9C951B43-52E4-88C0-279F-D5E185D05A5C}"/>
              </a:ext>
            </a:extLst>
          </p:cNvPr>
          <p:cNvSpPr txBox="1"/>
          <p:nvPr/>
        </p:nvSpPr>
        <p:spPr>
          <a:xfrm>
            <a:off x="7574369" y="2537926"/>
            <a:ext cx="3323494" cy="291490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indent="0" algn="ctr" defTabSz="1007943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1600" spc="-9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  <a:lvl2pPr marL="755957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/>
            </a:lvl2pPr>
            <a:lvl3pPr marL="1259929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/>
            </a:lvl3pPr>
            <a:lvl4pPr marL="1763900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/>
            </a:lvl4pPr>
            <a:lvl5pPr marL="2267872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/>
            </a:lvl5pPr>
            <a:lvl6pPr marL="2771844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/>
            </a:lvl6pPr>
            <a:lvl7pPr marL="3275815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/>
            </a:lvl7pPr>
            <a:lvl8pPr marL="3779787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/>
            </a:lvl8pPr>
            <a:lvl9pPr marL="4283758" indent="-251986" defTabSz="1007943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/>
            </a:lvl9pPr>
          </a:lstStyle>
          <a:p>
            <a:pPr defTabSz="1042988" eaLnBrk="0" latinLnBrk="0" hangingPunct="0">
              <a:lnSpc>
                <a:spcPct val="110000"/>
              </a:lnSpc>
              <a:spcBef>
                <a:spcPts val="0"/>
              </a:spcBef>
              <a:buSzPct val="140000"/>
              <a:tabLst>
                <a:tab pos="5648325" algn="l"/>
              </a:tabLst>
              <a:defRPr/>
            </a:pPr>
            <a:r>
              <a:rPr lang="ko-KR" altLang="en-US" sz="18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KoPub바탕체 Bold" panose="02020603020101020101" pitchFamily="18" charset="-127"/>
                <a:ea typeface="KoPub바탕체 Bold" panose="02020603020101020101" pitchFamily="18" charset="-127"/>
                <a:sym typeface="Monotype Sorts"/>
              </a:rPr>
              <a:t>모바일 단말의 효율적 관리</a:t>
            </a:r>
            <a:endParaRPr lang="ko-KR" altLang="en-US" sz="1800" spc="-150" dirty="0">
              <a:solidFill>
                <a:srgbClr val="DD483A"/>
              </a:solidFill>
              <a:latin typeface="KoPub바탕체 Bold" panose="02020603020101020101" pitchFamily="18" charset="-127"/>
              <a:ea typeface="KoPub바탕체 Bold" panose="02020603020101020101" pitchFamily="18" charset="-127"/>
              <a:sym typeface="Monotype Sorts"/>
            </a:endParaRPr>
          </a:p>
        </p:txBody>
      </p:sp>
      <p:sp>
        <p:nvSpPr>
          <p:cNvPr id="125" name="직사각형 124">
            <a:extLst>
              <a:ext uri="{FF2B5EF4-FFF2-40B4-BE49-F238E27FC236}">
                <a16:creationId xmlns:a16="http://schemas.microsoft.com/office/drawing/2014/main" id="{3BE4E9DF-02A0-279F-3130-2E0A308F3884}"/>
              </a:ext>
            </a:extLst>
          </p:cNvPr>
          <p:cNvSpPr/>
          <p:nvPr/>
        </p:nvSpPr>
        <p:spPr>
          <a:xfrm>
            <a:off x="7648625" y="2304535"/>
            <a:ext cx="398780" cy="740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buClr>
                <a:schemeClr val="tx1">
                  <a:lumMod val="65000"/>
                  <a:lumOff val="35000"/>
                </a:schemeClr>
              </a:buClr>
              <a:buSzPct val="110000"/>
            </a:pPr>
            <a:r>
              <a:rPr lang="en-US" altLang="ko-KR" sz="40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“</a:t>
            </a:r>
            <a:endParaRPr lang="ko-KR" altLang="en-US" sz="4000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>
                  <a:lumMod val="8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26" name="직사각형 125">
            <a:extLst>
              <a:ext uri="{FF2B5EF4-FFF2-40B4-BE49-F238E27FC236}">
                <a16:creationId xmlns:a16="http://schemas.microsoft.com/office/drawing/2014/main" id="{E7C329C1-0A78-A390-6F11-0EA299AE1914}"/>
              </a:ext>
            </a:extLst>
          </p:cNvPr>
          <p:cNvSpPr/>
          <p:nvPr/>
        </p:nvSpPr>
        <p:spPr>
          <a:xfrm>
            <a:off x="10359110" y="2320029"/>
            <a:ext cx="398780" cy="740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buClr>
                <a:schemeClr val="tx1">
                  <a:lumMod val="65000"/>
                  <a:lumOff val="35000"/>
                </a:schemeClr>
              </a:buClr>
              <a:buSzPct val="110000"/>
            </a:pPr>
            <a:r>
              <a:rPr lang="en-US" altLang="ko-KR" sz="40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”</a:t>
            </a:r>
            <a:endParaRPr lang="ko-KR" altLang="en-US" sz="4000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>
                  <a:lumMod val="8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7CA31ADD-68D3-5E6B-1965-52F58F24CC14}"/>
              </a:ext>
            </a:extLst>
          </p:cNvPr>
          <p:cNvSpPr txBox="1"/>
          <p:nvPr/>
        </p:nvSpPr>
        <p:spPr>
          <a:xfrm>
            <a:off x="1033710" y="1066748"/>
            <a:ext cx="101536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solidFill>
                  <a:srgbClr val="DD483A"/>
                </a:solidFill>
                <a:latin typeface="+mj-ea"/>
                <a:ea typeface="+mj-ea"/>
              </a:rPr>
              <a:t>MDM</a:t>
            </a:r>
            <a:r>
              <a:rPr lang="ko-KR" altLang="en-US" sz="2800" dirty="0">
                <a:latin typeface="+mj-ea"/>
                <a:ea typeface="+mj-ea"/>
              </a:rPr>
              <a:t> 솔루션만으로는 객체 인식 기반으로 유해 콘텐츠를 차단하기 어렵습니다</a:t>
            </a:r>
            <a:r>
              <a:rPr lang="en-US" altLang="ko-KR" sz="2800" dirty="0">
                <a:latin typeface="+mj-ea"/>
                <a:ea typeface="+mj-ea"/>
              </a:rPr>
              <a:t>. </a:t>
            </a:r>
            <a:r>
              <a:rPr lang="ko-KR" altLang="en-US" sz="2800" dirty="0">
                <a:latin typeface="+mj-ea"/>
                <a:ea typeface="+mj-ea"/>
              </a:rPr>
              <a:t>각자의 역할이 다른 제품입니다</a:t>
            </a:r>
            <a:r>
              <a:rPr lang="en-US" altLang="ko-KR" sz="2800" dirty="0">
                <a:latin typeface="+mj-ea"/>
                <a:ea typeface="+mj-ea"/>
              </a:rPr>
              <a:t>.</a:t>
            </a:r>
            <a:endParaRPr lang="ko-KR" altLang="en-US" sz="28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019739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F99AAB8-C3A9-D63F-63A5-E9A357E6A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딥러닝 콘텐츠 필터링 솔루션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CF69EEA-C74B-2E47-BBF9-AB31E58F6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10</a:t>
            </a:fld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1934B5-24D5-94BD-60F1-0426FC2CAE26}"/>
              </a:ext>
            </a:extLst>
          </p:cNvPr>
          <p:cNvSpPr txBox="1"/>
          <p:nvPr/>
        </p:nvSpPr>
        <p:spPr>
          <a:xfrm>
            <a:off x="1190126" y="1059127"/>
            <a:ext cx="98171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solidFill>
                  <a:srgbClr val="DD483A"/>
                </a:solidFill>
                <a:latin typeface="+mj-ea"/>
                <a:ea typeface="+mj-ea"/>
              </a:rPr>
              <a:t>다양한 유해 음란물 콘텐츠에</a:t>
            </a:r>
            <a:r>
              <a:rPr lang="ko-KR" altLang="en-US" sz="3200" dirty="0">
                <a:solidFill>
                  <a:srgbClr val="3B3838"/>
                </a:solidFill>
                <a:latin typeface="+mj-ea"/>
                <a:ea typeface="+mj-ea"/>
              </a:rPr>
              <a:t> 무분별 노출된 청소년을 안전하게 지키겠습니다</a:t>
            </a:r>
            <a:r>
              <a:rPr lang="en-US" altLang="ko-KR" sz="3200" dirty="0">
                <a:solidFill>
                  <a:srgbClr val="3B3838"/>
                </a:solidFill>
                <a:latin typeface="+mj-ea"/>
                <a:ea typeface="+mj-ea"/>
              </a:rPr>
              <a:t>.</a:t>
            </a:r>
            <a:r>
              <a:rPr lang="ko-KR" altLang="en-US" sz="3200" dirty="0">
                <a:solidFill>
                  <a:srgbClr val="3B3838"/>
                </a:solidFill>
                <a:latin typeface="+mj-ea"/>
                <a:ea typeface="+mj-ea"/>
              </a:rPr>
              <a:t> </a:t>
            </a: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71AC00E0-9364-7131-793F-8BEB3CD13D9C}"/>
              </a:ext>
            </a:extLst>
          </p:cNvPr>
          <p:cNvSpPr/>
          <p:nvPr/>
        </p:nvSpPr>
        <p:spPr>
          <a:xfrm>
            <a:off x="2385079" y="5487853"/>
            <a:ext cx="857748" cy="177843"/>
          </a:xfrm>
          <a:prstGeom prst="roundRect">
            <a:avLst>
              <a:gd name="adj" fmla="val 9442"/>
            </a:avLst>
          </a:prstGeom>
          <a:solidFill>
            <a:srgbClr val="CC45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ko-KR" altLang="en-US" sz="90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여자성기</a:t>
            </a: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2B22A8E-EB6D-3753-A93C-95FC1F01D081}"/>
              </a:ext>
            </a:extLst>
          </p:cNvPr>
          <p:cNvSpPr/>
          <p:nvPr/>
        </p:nvSpPr>
        <p:spPr>
          <a:xfrm>
            <a:off x="1380620" y="5700633"/>
            <a:ext cx="857748" cy="177843"/>
          </a:xfrm>
          <a:prstGeom prst="roundRect">
            <a:avLst>
              <a:gd name="adj" fmla="val 9442"/>
            </a:avLst>
          </a:prstGeom>
          <a:solidFill>
            <a:srgbClr val="CC45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ko-KR" altLang="en-US" sz="90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남자가슴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88F1B9BF-FBA6-BD30-2E7D-B57D140A6ED2}"/>
              </a:ext>
            </a:extLst>
          </p:cNvPr>
          <p:cNvSpPr/>
          <p:nvPr/>
        </p:nvSpPr>
        <p:spPr>
          <a:xfrm>
            <a:off x="2385079" y="5700632"/>
            <a:ext cx="857748" cy="177843"/>
          </a:xfrm>
          <a:prstGeom prst="roundRect">
            <a:avLst>
              <a:gd name="adj" fmla="val 9442"/>
            </a:avLst>
          </a:prstGeom>
          <a:solidFill>
            <a:srgbClr val="CC45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ko-KR" altLang="en-US" sz="90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남자성기</a:t>
            </a: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4FD7627A-6983-25E0-2BE4-10C16CEB8FBC}"/>
              </a:ext>
            </a:extLst>
          </p:cNvPr>
          <p:cNvSpPr/>
          <p:nvPr/>
        </p:nvSpPr>
        <p:spPr>
          <a:xfrm>
            <a:off x="1380620" y="5271797"/>
            <a:ext cx="857748" cy="177843"/>
          </a:xfrm>
          <a:prstGeom prst="roundRect">
            <a:avLst>
              <a:gd name="adj" fmla="val 9442"/>
            </a:avLst>
          </a:prstGeom>
          <a:solidFill>
            <a:srgbClr val="CC45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ko-KR" altLang="en-US" sz="90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배</a:t>
            </a: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23475C67-AB45-F456-39DA-452DDEC21B1F}"/>
              </a:ext>
            </a:extLst>
          </p:cNvPr>
          <p:cNvSpPr/>
          <p:nvPr/>
        </p:nvSpPr>
        <p:spPr>
          <a:xfrm>
            <a:off x="2385079" y="5272741"/>
            <a:ext cx="857748" cy="177843"/>
          </a:xfrm>
          <a:prstGeom prst="roundRect">
            <a:avLst>
              <a:gd name="adj" fmla="val 9442"/>
            </a:avLst>
          </a:prstGeom>
          <a:solidFill>
            <a:srgbClr val="CC45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ko-KR" altLang="en-US" sz="9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엉덩이</a:t>
            </a: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B6247EAD-AF5E-E91A-CC75-808BC5C40CDC}"/>
              </a:ext>
            </a:extLst>
          </p:cNvPr>
          <p:cNvSpPr/>
          <p:nvPr/>
        </p:nvSpPr>
        <p:spPr>
          <a:xfrm>
            <a:off x="1380620" y="5487853"/>
            <a:ext cx="857748" cy="177843"/>
          </a:xfrm>
          <a:prstGeom prst="roundRect">
            <a:avLst>
              <a:gd name="adj" fmla="val 9442"/>
            </a:avLst>
          </a:prstGeom>
          <a:solidFill>
            <a:srgbClr val="CC45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ko-KR" altLang="en-US" sz="900" err="1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여자가슴</a:t>
            </a:r>
            <a:endParaRPr kumimoji="1" lang="ko-KR" altLang="en-US" sz="90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cxnSp>
        <p:nvCxnSpPr>
          <p:cNvPr id="89" name="직선 연결선 88">
            <a:extLst>
              <a:ext uri="{FF2B5EF4-FFF2-40B4-BE49-F238E27FC236}">
                <a16:creationId xmlns:a16="http://schemas.microsoft.com/office/drawing/2014/main" id="{9F886A76-04FD-58DB-351B-34DDB6E51687}"/>
              </a:ext>
            </a:extLst>
          </p:cNvPr>
          <p:cNvCxnSpPr>
            <a:cxnSpLocks/>
          </p:cNvCxnSpPr>
          <p:nvPr/>
        </p:nvCxnSpPr>
        <p:spPr>
          <a:xfrm>
            <a:off x="3556361" y="3245323"/>
            <a:ext cx="0" cy="220577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32311A5F-40F7-9BDA-633A-7E69CC2309CE}"/>
              </a:ext>
            </a:extLst>
          </p:cNvPr>
          <p:cNvGrpSpPr/>
          <p:nvPr/>
        </p:nvGrpSpPr>
        <p:grpSpPr>
          <a:xfrm>
            <a:off x="1357362" y="3185606"/>
            <a:ext cx="1946160" cy="1929921"/>
            <a:chOff x="1428279" y="3107406"/>
            <a:chExt cx="1946160" cy="192992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A076D15-8232-78A7-8E4E-DE4A8D30F50B}"/>
                </a:ext>
              </a:extLst>
            </p:cNvPr>
            <p:cNvSpPr txBox="1"/>
            <p:nvPr/>
          </p:nvSpPr>
          <p:spPr>
            <a:xfrm>
              <a:off x="1428279" y="3402580"/>
              <a:ext cx="1946160" cy="1384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 defTabSz="1067745" latinLnBrk="0"/>
              <a:r>
                <a:rPr lang="ko-KR" altLang="en-US" sz="900" spc="-50" dirty="0">
                  <a:ln>
                    <a:solidFill>
                      <a:schemeClr val="tx1">
                        <a:lumMod val="65000"/>
                        <a:lumOff val="35000"/>
                        <a:alpha val="0"/>
                      </a:schemeClr>
                    </a:solidFill>
                  </a:ln>
                  <a:solidFill>
                    <a:srgbClr val="CC4536"/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“이미지</a:t>
              </a:r>
              <a:r>
                <a:rPr lang="en-US" altLang="ko-KR" sz="900" spc="-50" dirty="0">
                  <a:ln>
                    <a:solidFill>
                      <a:schemeClr val="tx1">
                        <a:lumMod val="65000"/>
                        <a:lumOff val="35000"/>
                        <a:alpha val="0"/>
                      </a:schemeClr>
                    </a:solidFill>
                  </a:ln>
                  <a:solidFill>
                    <a:srgbClr val="CC4536"/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, </a:t>
              </a:r>
              <a:r>
                <a:rPr lang="ko-KR" altLang="en-US" sz="900" spc="-50" dirty="0">
                  <a:ln>
                    <a:solidFill>
                      <a:schemeClr val="tx1">
                        <a:lumMod val="65000"/>
                        <a:lumOff val="35000"/>
                        <a:alpha val="0"/>
                      </a:schemeClr>
                    </a:solidFill>
                  </a:ln>
                  <a:solidFill>
                    <a:srgbClr val="CC4536"/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영상의 선정성 필터링”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A29FE50-F2FC-FD6B-DAD7-EA7F88AE2FB9}"/>
                </a:ext>
              </a:extLst>
            </p:cNvPr>
            <p:cNvSpPr txBox="1"/>
            <p:nvPr/>
          </p:nvSpPr>
          <p:spPr>
            <a:xfrm>
              <a:off x="1521340" y="3107406"/>
              <a:ext cx="1760038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200" dirty="0">
                  <a:latin typeface="+mj-ea"/>
                  <a:ea typeface="+mj-ea"/>
                </a:rPr>
                <a:t>선정적인 콘텐츠</a:t>
              </a:r>
            </a:p>
          </p:txBody>
        </p:sp>
        <p:pic>
          <p:nvPicPr>
            <p:cNvPr id="114" name="그림 113" descr="포유류, 스크린샷, 바닥, 러그이(가) 표시된 사진&#10;&#10;자동 생성된 설명">
              <a:extLst>
                <a:ext uri="{FF2B5EF4-FFF2-40B4-BE49-F238E27FC236}">
                  <a16:creationId xmlns:a16="http://schemas.microsoft.com/office/drawing/2014/main" id="{0C9E2FE7-91F7-5009-03D7-E043620E47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00"/>
            <a:stretch/>
          </p:blipFill>
          <p:spPr>
            <a:xfrm>
              <a:off x="1702932" y="3647523"/>
              <a:ext cx="1396854" cy="1389804"/>
            </a:xfrm>
            <a:prstGeom prst="rect">
              <a:avLst/>
            </a:prstGeom>
          </p:spPr>
        </p:pic>
        <p:sp>
          <p:nvSpPr>
            <p:cNvPr id="115" name="직사각형 114">
              <a:extLst>
                <a:ext uri="{FF2B5EF4-FFF2-40B4-BE49-F238E27FC236}">
                  <a16:creationId xmlns:a16="http://schemas.microsoft.com/office/drawing/2014/main" id="{FBFF15D2-3D6D-6FAF-F53B-83AC36E9A049}"/>
                </a:ext>
              </a:extLst>
            </p:cNvPr>
            <p:cNvSpPr/>
            <p:nvPr/>
          </p:nvSpPr>
          <p:spPr>
            <a:xfrm>
              <a:off x="1691938" y="3647523"/>
              <a:ext cx="1406810" cy="1386001"/>
            </a:xfrm>
            <a:prstGeom prst="rect">
              <a:avLst/>
            </a:prstGeom>
            <a:solidFill>
              <a:srgbClr val="000000">
                <a:alpha val="2313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6" name="직사각형 115">
              <a:extLst>
                <a:ext uri="{FF2B5EF4-FFF2-40B4-BE49-F238E27FC236}">
                  <a16:creationId xmlns:a16="http://schemas.microsoft.com/office/drawing/2014/main" id="{67A0AB2B-71E9-F1A2-E469-FC5B6F4401EC}"/>
                </a:ext>
              </a:extLst>
            </p:cNvPr>
            <p:cNvSpPr/>
            <p:nvPr/>
          </p:nvSpPr>
          <p:spPr>
            <a:xfrm>
              <a:off x="2065439" y="3704104"/>
              <a:ext cx="659809" cy="1272839"/>
            </a:xfrm>
            <a:prstGeom prst="rect">
              <a:avLst/>
            </a:prstGeom>
            <a:solidFill>
              <a:srgbClr val="46F474">
                <a:alpha val="10196"/>
              </a:srgbClr>
            </a:solidFill>
            <a:ln w="6350">
              <a:solidFill>
                <a:srgbClr val="46F47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725B565E-E20D-D528-42B9-765FFB710D7F}"/>
              </a:ext>
            </a:extLst>
          </p:cNvPr>
          <p:cNvSpPr txBox="1"/>
          <p:nvPr/>
        </p:nvSpPr>
        <p:spPr>
          <a:xfrm>
            <a:off x="10105362" y="160093"/>
            <a:ext cx="13292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900" dirty="0">
                <a:solidFill>
                  <a:srgbClr val="DD483A"/>
                </a:solidFill>
                <a:latin typeface="+mn-ea"/>
                <a:ea typeface="+mn-ea"/>
              </a:rPr>
              <a:t>Part.1</a:t>
            </a:r>
            <a:r>
              <a:rPr lang="ko-KR" altLang="en-US" sz="900" dirty="0">
                <a:solidFill>
                  <a:srgbClr val="DD483A"/>
                </a:solidFill>
                <a:latin typeface="+mn-ea"/>
                <a:ea typeface="+mn-ea"/>
              </a:rPr>
              <a:t> 미어캐치</a:t>
            </a:r>
            <a:r>
              <a:rPr lang="en-US" altLang="ko-KR" sz="900" dirty="0">
                <a:solidFill>
                  <a:srgbClr val="DD483A"/>
                </a:solidFill>
                <a:latin typeface="+mn-ea"/>
                <a:ea typeface="+mn-ea"/>
              </a:rPr>
              <a:t> </a:t>
            </a:r>
            <a:r>
              <a:rPr lang="ko-KR" altLang="en-US" sz="900" dirty="0">
                <a:solidFill>
                  <a:srgbClr val="DD483A"/>
                </a:solidFill>
                <a:latin typeface="+mn-ea"/>
                <a:ea typeface="+mn-ea"/>
              </a:rPr>
              <a:t>소개  </a:t>
            </a:r>
            <a:r>
              <a:rPr lang="en-US" altLang="ko-KR" sz="900" dirty="0">
                <a:solidFill>
                  <a:srgbClr val="DD483A"/>
                </a:solidFill>
                <a:latin typeface="+mn-ea"/>
                <a:ea typeface="+mn-ea"/>
              </a:rPr>
              <a:t>|</a:t>
            </a:r>
            <a:endParaRPr lang="ko-KR" altLang="en-US" sz="900" dirty="0">
              <a:solidFill>
                <a:srgbClr val="DD483A"/>
              </a:solidFill>
              <a:latin typeface="+mn-ea"/>
              <a:ea typeface="+mn-ea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400B89B-DF9F-DABE-523E-C3352C65B3DF}"/>
              </a:ext>
            </a:extLst>
          </p:cNvPr>
          <p:cNvSpPr/>
          <p:nvPr/>
        </p:nvSpPr>
        <p:spPr>
          <a:xfrm>
            <a:off x="1188883" y="2882684"/>
            <a:ext cx="2283118" cy="338033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06542958-4049-7551-DA96-5195C3F6677A}"/>
              </a:ext>
            </a:extLst>
          </p:cNvPr>
          <p:cNvSpPr/>
          <p:nvPr/>
        </p:nvSpPr>
        <p:spPr>
          <a:xfrm>
            <a:off x="1188883" y="2532460"/>
            <a:ext cx="2283118" cy="295174"/>
          </a:xfrm>
          <a:prstGeom prst="rect">
            <a:avLst/>
          </a:prstGeom>
          <a:solidFill>
            <a:srgbClr val="CC453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bg1"/>
                </a:solidFill>
                <a:latin typeface="+mj-ea"/>
                <a:ea typeface="+mj-ea"/>
              </a:rPr>
              <a:t>미어캐치 적용 정책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CFF2C730-1EA1-9873-3FB0-DB9BC2DDD0BE}"/>
              </a:ext>
            </a:extLst>
          </p:cNvPr>
          <p:cNvSpPr/>
          <p:nvPr/>
        </p:nvSpPr>
        <p:spPr>
          <a:xfrm>
            <a:off x="3672530" y="2532460"/>
            <a:ext cx="7237867" cy="29517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bg1"/>
                </a:solidFill>
                <a:latin typeface="+mj-ea"/>
                <a:ea typeface="+mj-ea"/>
              </a:rPr>
              <a:t>다양한 형태의 음란물 객체 탐지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61F6F3CD-9026-9F64-405C-139090A0481A}"/>
              </a:ext>
            </a:extLst>
          </p:cNvPr>
          <p:cNvSpPr/>
          <p:nvPr/>
        </p:nvSpPr>
        <p:spPr>
          <a:xfrm>
            <a:off x="3904139" y="2882684"/>
            <a:ext cx="7006259" cy="338033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CFBA48D9-8C13-E00B-9D45-E49D0DC0B594}"/>
              </a:ext>
            </a:extLst>
          </p:cNvPr>
          <p:cNvGrpSpPr/>
          <p:nvPr/>
        </p:nvGrpSpPr>
        <p:grpSpPr>
          <a:xfrm>
            <a:off x="5930065" y="2915723"/>
            <a:ext cx="1534672" cy="1620000"/>
            <a:chOff x="5399521" y="2915723"/>
            <a:chExt cx="1534672" cy="1620000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E5A104FF-3924-8AC8-9A41-C5595B7B66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99521" y="2915723"/>
              <a:ext cx="1534672" cy="162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2" name="그림 21">
              <a:extLst>
                <a:ext uri="{FF2B5EF4-FFF2-40B4-BE49-F238E27FC236}">
                  <a16:creationId xmlns:a16="http://schemas.microsoft.com/office/drawing/2014/main" id="{261F737C-CA01-85D2-2B57-7A6DFBAED3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17597" y="3847288"/>
              <a:ext cx="1379142" cy="38505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7EBA05C3-E976-600B-E9ED-DB6FFE16C60A}"/>
              </a:ext>
            </a:extLst>
          </p:cNvPr>
          <p:cNvSpPr txBox="1"/>
          <p:nvPr/>
        </p:nvSpPr>
        <p:spPr>
          <a:xfrm>
            <a:off x="4052510" y="2942267"/>
            <a:ext cx="805898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/>
              <a:t>애니매이션</a:t>
            </a:r>
            <a:endParaRPr lang="ko-KR" altLang="en-US" sz="800" dirty="0"/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5216A89C-8F76-6F75-BC5F-1DE96AFDA0D3}"/>
              </a:ext>
            </a:extLst>
          </p:cNvPr>
          <p:cNvGrpSpPr/>
          <p:nvPr/>
        </p:nvGrpSpPr>
        <p:grpSpPr>
          <a:xfrm>
            <a:off x="4035046" y="2930791"/>
            <a:ext cx="1439126" cy="1620000"/>
            <a:chOff x="3816388" y="2930791"/>
            <a:chExt cx="1439126" cy="1620000"/>
          </a:xfrm>
        </p:grpSpPr>
        <p:pic>
          <p:nvPicPr>
            <p:cNvPr id="25" name="그림 24">
              <a:extLst>
                <a:ext uri="{FF2B5EF4-FFF2-40B4-BE49-F238E27FC236}">
                  <a16:creationId xmlns:a16="http://schemas.microsoft.com/office/drawing/2014/main" id="{EC92678E-86C1-EA8C-D1BE-E5E8D4A0527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16388" y="2930791"/>
              <a:ext cx="1439126" cy="162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6" name="그림 25">
              <a:extLst>
                <a:ext uri="{FF2B5EF4-FFF2-40B4-BE49-F238E27FC236}">
                  <a16:creationId xmlns:a16="http://schemas.microsoft.com/office/drawing/2014/main" id="{D4FDF490-0994-E530-37FF-609AB5493A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33852" y="4006736"/>
              <a:ext cx="1379142" cy="38505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4AD6A985-F74D-9630-C423-E72E9C572A0A}"/>
              </a:ext>
            </a:extLst>
          </p:cNvPr>
          <p:cNvGrpSpPr/>
          <p:nvPr/>
        </p:nvGrpSpPr>
        <p:grpSpPr>
          <a:xfrm>
            <a:off x="6517072" y="4605841"/>
            <a:ext cx="2525562" cy="1620000"/>
            <a:chOff x="7269540" y="2913006"/>
            <a:chExt cx="2525562" cy="1620000"/>
          </a:xfrm>
        </p:grpSpPr>
        <p:pic>
          <p:nvPicPr>
            <p:cNvPr id="28" name="그림 27">
              <a:extLst>
                <a:ext uri="{FF2B5EF4-FFF2-40B4-BE49-F238E27FC236}">
                  <a16:creationId xmlns:a16="http://schemas.microsoft.com/office/drawing/2014/main" id="{C7FA56CB-8733-8591-A7A6-B7CBEC87F22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69540" y="2913006"/>
              <a:ext cx="2525562" cy="162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9" name="그림 28">
              <a:extLst>
                <a:ext uri="{FF2B5EF4-FFF2-40B4-BE49-F238E27FC236}">
                  <a16:creationId xmlns:a16="http://schemas.microsoft.com/office/drawing/2014/main" id="{0170392A-00F5-2A80-7EC2-A40B9716C3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56560" y="3920175"/>
              <a:ext cx="1379142" cy="38505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0EFDA2F1-2A6C-4141-CC59-D8A3DE697FCC}"/>
              </a:ext>
            </a:extLst>
          </p:cNvPr>
          <p:cNvGrpSpPr/>
          <p:nvPr/>
        </p:nvGrpSpPr>
        <p:grpSpPr>
          <a:xfrm>
            <a:off x="4035046" y="4605841"/>
            <a:ext cx="2195702" cy="1620000"/>
            <a:chOff x="3816388" y="4605841"/>
            <a:chExt cx="2195702" cy="1620000"/>
          </a:xfrm>
        </p:grpSpPr>
        <p:pic>
          <p:nvPicPr>
            <p:cNvPr id="31" name="그림 30">
              <a:extLst>
                <a:ext uri="{FF2B5EF4-FFF2-40B4-BE49-F238E27FC236}">
                  <a16:creationId xmlns:a16="http://schemas.microsoft.com/office/drawing/2014/main" id="{411A5338-F6E4-B01F-332D-0F6C9B00304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816388" y="4605841"/>
              <a:ext cx="2195702" cy="162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5" name="그림 34">
              <a:extLst>
                <a:ext uri="{FF2B5EF4-FFF2-40B4-BE49-F238E27FC236}">
                  <a16:creationId xmlns:a16="http://schemas.microsoft.com/office/drawing/2014/main" id="{A3755E4B-9012-8C6B-5E83-A7747F1C6F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4080" y="5397716"/>
              <a:ext cx="1379142" cy="38505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F79EE169-95D0-9391-9028-B07382B5D058}"/>
              </a:ext>
            </a:extLst>
          </p:cNvPr>
          <p:cNvGrpSpPr/>
          <p:nvPr/>
        </p:nvGrpSpPr>
        <p:grpSpPr>
          <a:xfrm>
            <a:off x="7920629" y="2915723"/>
            <a:ext cx="2816655" cy="1620000"/>
            <a:chOff x="6096000" y="4605841"/>
            <a:chExt cx="2816655" cy="1620000"/>
          </a:xfrm>
        </p:grpSpPr>
        <p:pic>
          <p:nvPicPr>
            <p:cNvPr id="37" name="그림 36">
              <a:extLst>
                <a:ext uri="{FF2B5EF4-FFF2-40B4-BE49-F238E27FC236}">
                  <a16:creationId xmlns:a16="http://schemas.microsoft.com/office/drawing/2014/main" id="{F7C6C3E3-21C5-F36D-3BED-4C50303FAA1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096000" y="4605841"/>
              <a:ext cx="2816655" cy="162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8" name="그림 37">
              <a:extLst>
                <a:ext uri="{FF2B5EF4-FFF2-40B4-BE49-F238E27FC236}">
                  <a16:creationId xmlns:a16="http://schemas.microsoft.com/office/drawing/2014/main" id="{51A10E34-568C-07CA-68A8-8E06F301E3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77418" y="5384248"/>
              <a:ext cx="1379142" cy="38505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pic>
        <p:nvPicPr>
          <p:cNvPr id="39" name="그림 38">
            <a:extLst>
              <a:ext uri="{FF2B5EF4-FFF2-40B4-BE49-F238E27FC236}">
                <a16:creationId xmlns:a16="http://schemas.microsoft.com/office/drawing/2014/main" id="{3F21FA93-8BC0-D354-A875-667C0FC2FA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28957" y="4605841"/>
            <a:ext cx="1454059" cy="162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8779CB2A-5B7D-AFCC-3919-4106B9F85C92}"/>
              </a:ext>
            </a:extLst>
          </p:cNvPr>
          <p:cNvSpPr txBox="1"/>
          <p:nvPr/>
        </p:nvSpPr>
        <p:spPr>
          <a:xfrm>
            <a:off x="4069974" y="2941449"/>
            <a:ext cx="805898" cy="215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b="1"/>
              <a:t>애니매이션</a:t>
            </a:r>
            <a:endParaRPr lang="ko-KR" altLang="en-US" sz="8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F2F913A-269C-7CF2-5B19-8F46EDA5BA17}"/>
              </a:ext>
            </a:extLst>
          </p:cNvPr>
          <p:cNvSpPr txBox="1"/>
          <p:nvPr/>
        </p:nvSpPr>
        <p:spPr>
          <a:xfrm>
            <a:off x="4069974" y="4623101"/>
            <a:ext cx="805898" cy="215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b="1" dirty="0"/>
              <a:t>만화 이미지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0EBC438-FB19-4EA3-BC1D-7853CAD50A86}"/>
              </a:ext>
            </a:extLst>
          </p:cNvPr>
          <p:cNvSpPr txBox="1"/>
          <p:nvPr/>
        </p:nvSpPr>
        <p:spPr>
          <a:xfrm>
            <a:off x="6555517" y="4623101"/>
            <a:ext cx="805898" cy="215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b="1" dirty="0"/>
              <a:t>웹툰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16A1E80-38CD-8BDA-B2C2-D61CF62BBA86}"/>
              </a:ext>
            </a:extLst>
          </p:cNvPr>
          <p:cNvSpPr txBox="1"/>
          <p:nvPr/>
        </p:nvSpPr>
        <p:spPr>
          <a:xfrm>
            <a:off x="9382125" y="4623101"/>
            <a:ext cx="805898" cy="215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b="1" dirty="0"/>
              <a:t>카메라 화면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5A5C153-3C56-07B8-0509-ACCDE23BA9BF}"/>
              </a:ext>
            </a:extLst>
          </p:cNvPr>
          <p:cNvSpPr txBox="1"/>
          <p:nvPr/>
        </p:nvSpPr>
        <p:spPr>
          <a:xfrm>
            <a:off x="5964681" y="2941449"/>
            <a:ext cx="805898" cy="215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b="1" dirty="0"/>
              <a:t>사진</a:t>
            </a:r>
            <a:r>
              <a:rPr lang="en-US" altLang="ko-KR" sz="800" b="1" dirty="0"/>
              <a:t>/</a:t>
            </a:r>
            <a:r>
              <a:rPr lang="ko-KR" altLang="en-US" sz="800" b="1" dirty="0"/>
              <a:t>동영상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A04AE46-630D-5959-9198-FCF123A97A6F}"/>
              </a:ext>
            </a:extLst>
          </p:cNvPr>
          <p:cNvSpPr txBox="1"/>
          <p:nvPr/>
        </p:nvSpPr>
        <p:spPr>
          <a:xfrm>
            <a:off x="7953759" y="2941449"/>
            <a:ext cx="805898" cy="215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b="1" dirty="0"/>
              <a:t>사진</a:t>
            </a:r>
            <a:r>
              <a:rPr lang="en-US" altLang="ko-KR" sz="800" b="1" dirty="0"/>
              <a:t>/</a:t>
            </a:r>
            <a:r>
              <a:rPr lang="ko-KR" altLang="en-US" sz="800" b="1" dirty="0"/>
              <a:t>동영상</a:t>
            </a:r>
          </a:p>
        </p:txBody>
      </p:sp>
    </p:spTree>
    <p:extLst>
      <p:ext uri="{BB962C8B-B14F-4D97-AF65-F5344CB8AC3E}">
        <p14:creationId xmlns:p14="http://schemas.microsoft.com/office/powerpoint/2010/main" val="2219228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F95A53EC-81F5-21A0-8467-30B21B6AD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콘텐츠 분석</a:t>
            </a:r>
            <a:r>
              <a:rPr lang="en-US" altLang="ko-KR" dirty="0"/>
              <a:t>·</a:t>
            </a:r>
            <a:r>
              <a:rPr lang="ko-KR" altLang="en-US" dirty="0"/>
              <a:t>탐지 방법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49A6FD88-F2DB-5A08-6712-643376075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A8F88F-F1C1-789C-4D18-7F433823BE2E}"/>
              </a:ext>
            </a:extLst>
          </p:cNvPr>
          <p:cNvSpPr txBox="1"/>
          <p:nvPr/>
        </p:nvSpPr>
        <p:spPr>
          <a:xfrm>
            <a:off x="10105362" y="160093"/>
            <a:ext cx="13292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900" dirty="0">
                <a:solidFill>
                  <a:srgbClr val="DD483A"/>
                </a:solidFill>
                <a:latin typeface="+mn-ea"/>
                <a:ea typeface="+mn-ea"/>
              </a:rPr>
              <a:t>Part.1</a:t>
            </a:r>
            <a:r>
              <a:rPr lang="ko-KR" altLang="en-US" sz="900" dirty="0">
                <a:solidFill>
                  <a:srgbClr val="DD483A"/>
                </a:solidFill>
                <a:latin typeface="+mn-ea"/>
                <a:ea typeface="+mn-ea"/>
              </a:rPr>
              <a:t> 미어캐치</a:t>
            </a:r>
            <a:r>
              <a:rPr lang="en-US" altLang="ko-KR" sz="900" dirty="0">
                <a:solidFill>
                  <a:srgbClr val="DD483A"/>
                </a:solidFill>
                <a:latin typeface="+mn-ea"/>
                <a:ea typeface="+mn-ea"/>
              </a:rPr>
              <a:t> </a:t>
            </a:r>
            <a:r>
              <a:rPr lang="ko-KR" altLang="en-US" sz="900" dirty="0">
                <a:solidFill>
                  <a:srgbClr val="DD483A"/>
                </a:solidFill>
                <a:latin typeface="+mn-ea"/>
                <a:ea typeface="+mn-ea"/>
              </a:rPr>
              <a:t>소개  </a:t>
            </a:r>
            <a:r>
              <a:rPr lang="en-US" altLang="ko-KR" sz="900" dirty="0">
                <a:solidFill>
                  <a:srgbClr val="DD483A"/>
                </a:solidFill>
                <a:latin typeface="+mn-ea"/>
                <a:ea typeface="+mn-ea"/>
              </a:rPr>
              <a:t>|</a:t>
            </a:r>
            <a:endParaRPr lang="ko-KR" altLang="en-US" sz="900" dirty="0">
              <a:solidFill>
                <a:srgbClr val="DD483A"/>
              </a:solidFill>
              <a:latin typeface="+mn-ea"/>
              <a:ea typeface="+mn-ea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BA41D949-E39D-3046-C4CB-9079875D9988}"/>
              </a:ext>
            </a:extLst>
          </p:cNvPr>
          <p:cNvSpPr txBox="1"/>
          <p:nvPr/>
        </p:nvSpPr>
        <p:spPr>
          <a:xfrm>
            <a:off x="1123951" y="1077175"/>
            <a:ext cx="98171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rgbClr val="DD483A"/>
                </a:solidFill>
                <a:latin typeface="+mj-ea"/>
                <a:ea typeface="+mj-ea"/>
              </a:rPr>
              <a:t>미어캐치</a:t>
            </a:r>
            <a:r>
              <a:rPr lang="en-US" altLang="ko-KR" sz="2800" dirty="0">
                <a:solidFill>
                  <a:srgbClr val="DD483A"/>
                </a:solidFill>
                <a:latin typeface="+mj-ea"/>
                <a:ea typeface="+mj-ea"/>
              </a:rPr>
              <a:t>(meerCat.ch)</a:t>
            </a:r>
            <a:r>
              <a:rPr lang="ko-KR" altLang="en-US" sz="2800" dirty="0">
                <a:latin typeface="+mj-ea"/>
                <a:ea typeface="+mj-ea"/>
              </a:rPr>
              <a:t>는 딥러닝 기술 기반으로 다양한 형태의 객체를 분석하여 화면에 표출되는 어떠한 형태의 유해 음란물도 빠르게 탐지</a:t>
            </a:r>
            <a:r>
              <a:rPr lang="en-US" altLang="ko-KR" sz="2800" dirty="0">
                <a:latin typeface="+mj-ea"/>
                <a:ea typeface="+mj-ea"/>
              </a:rPr>
              <a:t> · </a:t>
            </a:r>
            <a:r>
              <a:rPr lang="ko-KR" altLang="en-US" sz="2800" dirty="0">
                <a:latin typeface="+mj-ea"/>
                <a:ea typeface="+mj-ea"/>
              </a:rPr>
              <a:t>차단합니다</a:t>
            </a:r>
            <a:r>
              <a:rPr lang="en-US" altLang="ko-KR" sz="2800" dirty="0">
                <a:latin typeface="+mj-ea"/>
                <a:ea typeface="+mj-ea"/>
              </a:rPr>
              <a:t>. </a:t>
            </a:r>
            <a:endParaRPr lang="ko-KR" altLang="en-US" sz="2800" dirty="0">
              <a:latin typeface="+mj-ea"/>
              <a:ea typeface="+mj-ea"/>
            </a:endParaRPr>
          </a:p>
        </p:txBody>
      </p:sp>
      <p:sp>
        <p:nvSpPr>
          <p:cNvPr id="219" name="사각형: 둥근 모서리 218">
            <a:extLst>
              <a:ext uri="{FF2B5EF4-FFF2-40B4-BE49-F238E27FC236}">
                <a16:creationId xmlns:a16="http://schemas.microsoft.com/office/drawing/2014/main" id="{3E2A344E-F638-5D2C-5BA0-1EDB8D2D270C}"/>
              </a:ext>
            </a:extLst>
          </p:cNvPr>
          <p:cNvSpPr/>
          <p:nvPr/>
        </p:nvSpPr>
        <p:spPr>
          <a:xfrm>
            <a:off x="1180991" y="3212378"/>
            <a:ext cx="7861792" cy="2891189"/>
          </a:xfrm>
          <a:prstGeom prst="roundRect">
            <a:avLst>
              <a:gd name="adj" fmla="val 3789"/>
            </a:avLst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3" name="직사각형 112">
            <a:extLst>
              <a:ext uri="{FF2B5EF4-FFF2-40B4-BE49-F238E27FC236}">
                <a16:creationId xmlns:a16="http://schemas.microsoft.com/office/drawing/2014/main" id="{4590EDB2-2ABC-6EB5-34B2-8143A1939058}"/>
              </a:ext>
            </a:extLst>
          </p:cNvPr>
          <p:cNvSpPr/>
          <p:nvPr/>
        </p:nvSpPr>
        <p:spPr>
          <a:xfrm>
            <a:off x="1385814" y="3705913"/>
            <a:ext cx="1365142" cy="2154683"/>
          </a:xfrm>
          <a:prstGeom prst="rect">
            <a:avLst/>
          </a:prstGeom>
          <a:solidFill>
            <a:srgbClr val="565656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수집</a:t>
            </a:r>
          </a:p>
        </p:txBody>
      </p:sp>
      <p:sp>
        <p:nvSpPr>
          <p:cNvPr id="136" name="직사각형 135">
            <a:extLst>
              <a:ext uri="{FF2B5EF4-FFF2-40B4-BE49-F238E27FC236}">
                <a16:creationId xmlns:a16="http://schemas.microsoft.com/office/drawing/2014/main" id="{52C534F6-F04F-588A-4332-2A37042DE24E}"/>
              </a:ext>
            </a:extLst>
          </p:cNvPr>
          <p:cNvSpPr/>
          <p:nvPr/>
        </p:nvSpPr>
        <p:spPr>
          <a:xfrm>
            <a:off x="1442173" y="4033459"/>
            <a:ext cx="1232269" cy="392611"/>
          </a:xfrm>
          <a:prstGeom prst="rect">
            <a:avLst/>
          </a:prstGeom>
          <a:solidFill>
            <a:srgbClr val="E46C6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chemeClr val="bg1"/>
                </a:solidFill>
                <a:latin typeface="+mn-ea"/>
              </a:rPr>
              <a:t>화면 캡처</a:t>
            </a:r>
          </a:p>
        </p:txBody>
      </p:sp>
      <p:sp>
        <p:nvSpPr>
          <p:cNvPr id="137" name="직사각형 136">
            <a:extLst>
              <a:ext uri="{FF2B5EF4-FFF2-40B4-BE49-F238E27FC236}">
                <a16:creationId xmlns:a16="http://schemas.microsoft.com/office/drawing/2014/main" id="{500C9451-8605-DDD4-428E-CB9D5D9E2D46}"/>
              </a:ext>
            </a:extLst>
          </p:cNvPr>
          <p:cNvSpPr/>
          <p:nvPr/>
        </p:nvSpPr>
        <p:spPr>
          <a:xfrm>
            <a:off x="1442173" y="4488025"/>
            <a:ext cx="1232269" cy="392611"/>
          </a:xfrm>
          <a:prstGeom prst="rect">
            <a:avLst/>
          </a:prstGeom>
          <a:solidFill>
            <a:srgbClr val="E46C6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bg1"/>
                </a:solidFill>
                <a:latin typeface="+mn-ea"/>
              </a:rPr>
              <a:t>파일 스캔</a:t>
            </a:r>
            <a:endParaRPr lang="en-US" altLang="ko-KR" sz="900" dirty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en-US" altLang="ko-KR" sz="800" dirty="0">
                <a:solidFill>
                  <a:schemeClr val="bg1"/>
                </a:solidFill>
                <a:latin typeface="+mn-ea"/>
              </a:rPr>
              <a:t>(VIDEO. IMG)</a:t>
            </a:r>
            <a:endParaRPr lang="ko-KR" altLang="en-US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8" name="직사각형 137">
            <a:extLst>
              <a:ext uri="{FF2B5EF4-FFF2-40B4-BE49-F238E27FC236}">
                <a16:creationId xmlns:a16="http://schemas.microsoft.com/office/drawing/2014/main" id="{B736DF96-5966-5838-933E-E866C17F960D}"/>
              </a:ext>
            </a:extLst>
          </p:cNvPr>
          <p:cNvSpPr/>
          <p:nvPr/>
        </p:nvSpPr>
        <p:spPr>
          <a:xfrm>
            <a:off x="1442173" y="4942591"/>
            <a:ext cx="1232269" cy="392611"/>
          </a:xfrm>
          <a:prstGeom prst="rect">
            <a:avLst/>
          </a:prstGeom>
          <a:solidFill>
            <a:srgbClr val="E46C6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chemeClr val="bg1"/>
                </a:solidFill>
                <a:latin typeface="+mn-ea"/>
              </a:rPr>
              <a:t>실행 중 프로세스</a:t>
            </a:r>
          </a:p>
        </p:txBody>
      </p:sp>
      <p:sp>
        <p:nvSpPr>
          <p:cNvPr id="139" name="직사각형 138">
            <a:extLst>
              <a:ext uri="{FF2B5EF4-FFF2-40B4-BE49-F238E27FC236}">
                <a16:creationId xmlns:a16="http://schemas.microsoft.com/office/drawing/2014/main" id="{A8AD0A9E-F3CF-CC4F-5D03-69D044B0037F}"/>
              </a:ext>
            </a:extLst>
          </p:cNvPr>
          <p:cNvSpPr/>
          <p:nvPr/>
        </p:nvSpPr>
        <p:spPr>
          <a:xfrm>
            <a:off x="1442173" y="5397157"/>
            <a:ext cx="1232269" cy="392611"/>
          </a:xfrm>
          <a:prstGeom prst="rect">
            <a:avLst/>
          </a:prstGeom>
          <a:solidFill>
            <a:srgbClr val="E46C6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ko-KR" altLang="en-US" sz="900" dirty="0">
                <a:solidFill>
                  <a:schemeClr val="bg1"/>
                </a:solidFill>
                <a:latin typeface="+mn-ea"/>
              </a:rPr>
              <a:t>설치된 </a:t>
            </a:r>
            <a:r>
              <a:rPr lang="en-US" altLang="ko-KR" sz="900" dirty="0">
                <a:solidFill>
                  <a:schemeClr val="bg1"/>
                </a:solidFill>
                <a:latin typeface="+mn-ea"/>
              </a:rPr>
              <a:t>App </a:t>
            </a:r>
            <a:r>
              <a:rPr lang="ko-KR" altLang="en-US" sz="900" dirty="0">
                <a:solidFill>
                  <a:schemeClr val="bg1"/>
                </a:solidFill>
                <a:latin typeface="+mn-ea"/>
              </a:rPr>
              <a:t>정보</a:t>
            </a:r>
          </a:p>
        </p:txBody>
      </p:sp>
      <p:sp>
        <p:nvSpPr>
          <p:cNvPr id="141" name="직사각형 140">
            <a:extLst>
              <a:ext uri="{FF2B5EF4-FFF2-40B4-BE49-F238E27FC236}">
                <a16:creationId xmlns:a16="http://schemas.microsoft.com/office/drawing/2014/main" id="{C2B5420E-C8A6-3D86-1AAD-E387EDB14FFE}"/>
              </a:ext>
            </a:extLst>
          </p:cNvPr>
          <p:cNvSpPr/>
          <p:nvPr/>
        </p:nvSpPr>
        <p:spPr>
          <a:xfrm>
            <a:off x="2915179" y="3699016"/>
            <a:ext cx="1365142" cy="2154683"/>
          </a:xfrm>
          <a:prstGeom prst="rect">
            <a:avLst/>
          </a:prstGeom>
          <a:solidFill>
            <a:srgbClr val="565656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분석</a:t>
            </a:r>
            <a:r>
              <a:rPr lang="en-US" altLang="ko-KR" sz="1000" dirty="0">
                <a:solidFill>
                  <a:schemeClr val="bg1"/>
                </a:solidFill>
                <a:latin typeface="+mn-ea"/>
              </a:rPr>
              <a:t>(AI Model)</a:t>
            </a:r>
            <a:endParaRPr lang="ko-KR" altLang="en-US" sz="1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5B8BB37E-0F07-C854-4837-1206971AF38E}"/>
              </a:ext>
            </a:extLst>
          </p:cNvPr>
          <p:cNvSpPr/>
          <p:nvPr/>
        </p:nvSpPr>
        <p:spPr>
          <a:xfrm>
            <a:off x="2984116" y="4031457"/>
            <a:ext cx="1227268" cy="550690"/>
          </a:xfrm>
          <a:prstGeom prst="rect">
            <a:avLst/>
          </a:prstGeom>
          <a:solidFill>
            <a:srgbClr val="ECECEC">
              <a:alpha val="50196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chemeClr val="bg1"/>
                </a:solidFill>
                <a:latin typeface="+mn-ea"/>
              </a:rPr>
              <a:t>YOLOv8</a:t>
            </a:r>
          </a:p>
        </p:txBody>
      </p:sp>
      <p:sp>
        <p:nvSpPr>
          <p:cNvPr id="142" name="직사각형 141">
            <a:extLst>
              <a:ext uri="{FF2B5EF4-FFF2-40B4-BE49-F238E27FC236}">
                <a16:creationId xmlns:a16="http://schemas.microsoft.com/office/drawing/2014/main" id="{35DFA12F-EE50-D379-7019-8F3F58DFCD47}"/>
              </a:ext>
            </a:extLst>
          </p:cNvPr>
          <p:cNvSpPr/>
          <p:nvPr/>
        </p:nvSpPr>
        <p:spPr>
          <a:xfrm>
            <a:off x="2984116" y="4627595"/>
            <a:ext cx="1227268" cy="550690"/>
          </a:xfrm>
          <a:prstGeom prst="rect">
            <a:avLst/>
          </a:prstGeom>
          <a:solidFill>
            <a:srgbClr val="ECECEC">
              <a:alpha val="50196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chemeClr val="bg1"/>
                </a:solidFill>
                <a:latin typeface="+mn-ea"/>
              </a:rPr>
              <a:t>TensorFlow Lite</a:t>
            </a:r>
          </a:p>
        </p:txBody>
      </p:sp>
      <p:sp>
        <p:nvSpPr>
          <p:cNvPr id="143" name="직사각형 142">
            <a:extLst>
              <a:ext uri="{FF2B5EF4-FFF2-40B4-BE49-F238E27FC236}">
                <a16:creationId xmlns:a16="http://schemas.microsoft.com/office/drawing/2014/main" id="{48B109A0-DBEA-FCA8-2726-32F82220554C}"/>
              </a:ext>
            </a:extLst>
          </p:cNvPr>
          <p:cNvSpPr/>
          <p:nvPr/>
        </p:nvSpPr>
        <p:spPr>
          <a:xfrm>
            <a:off x="2976496" y="5229201"/>
            <a:ext cx="1227268" cy="550690"/>
          </a:xfrm>
          <a:prstGeom prst="rect">
            <a:avLst/>
          </a:prstGeom>
          <a:solidFill>
            <a:srgbClr val="ECECEC">
              <a:alpha val="50196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chemeClr val="bg1"/>
                </a:solidFill>
                <a:latin typeface="+mn-ea"/>
              </a:rPr>
              <a:t>PyTorch Lightning</a:t>
            </a:r>
          </a:p>
        </p:txBody>
      </p:sp>
      <p:sp>
        <p:nvSpPr>
          <p:cNvPr id="145" name="직사각형 144">
            <a:extLst>
              <a:ext uri="{FF2B5EF4-FFF2-40B4-BE49-F238E27FC236}">
                <a16:creationId xmlns:a16="http://schemas.microsoft.com/office/drawing/2014/main" id="{56A25ABE-BE78-9D18-929E-6CAFA10B0128}"/>
              </a:ext>
            </a:extLst>
          </p:cNvPr>
          <p:cNvSpPr/>
          <p:nvPr/>
        </p:nvSpPr>
        <p:spPr>
          <a:xfrm>
            <a:off x="4438753" y="3699015"/>
            <a:ext cx="1365142" cy="2154683"/>
          </a:xfrm>
          <a:prstGeom prst="rect">
            <a:avLst/>
          </a:prstGeom>
          <a:solidFill>
            <a:srgbClr val="565656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객체별 검출</a:t>
            </a:r>
          </a:p>
        </p:txBody>
      </p:sp>
      <p:sp>
        <p:nvSpPr>
          <p:cNvPr id="146" name="사각형: 둥근 모서리 145">
            <a:extLst>
              <a:ext uri="{FF2B5EF4-FFF2-40B4-BE49-F238E27FC236}">
                <a16:creationId xmlns:a16="http://schemas.microsoft.com/office/drawing/2014/main" id="{1B8EFE5B-151D-6968-8ABC-583647FF6B07}"/>
              </a:ext>
            </a:extLst>
          </p:cNvPr>
          <p:cNvSpPr/>
          <p:nvPr/>
        </p:nvSpPr>
        <p:spPr>
          <a:xfrm>
            <a:off x="4513006" y="4032341"/>
            <a:ext cx="1227267" cy="36000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E46C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rgbClr val="E46C61"/>
                </a:solidFill>
                <a:latin typeface="+mn-ea"/>
              </a:rPr>
              <a:t>만화 </a:t>
            </a:r>
            <a:r>
              <a:rPr lang="en-US" altLang="ko-KR" sz="900" b="1" dirty="0">
                <a:solidFill>
                  <a:srgbClr val="E46C61"/>
                </a:solidFill>
                <a:latin typeface="+mn-ea"/>
              </a:rPr>
              <a:t>/ </a:t>
            </a:r>
            <a:r>
              <a:rPr lang="ko-KR" altLang="en-US" sz="900" b="1" dirty="0">
                <a:solidFill>
                  <a:srgbClr val="E46C61"/>
                </a:solidFill>
                <a:latin typeface="+mn-ea"/>
              </a:rPr>
              <a:t>애니메이션</a:t>
            </a:r>
            <a:endParaRPr lang="en-US" altLang="ko-KR" sz="900" b="1" dirty="0">
              <a:solidFill>
                <a:srgbClr val="E46C61"/>
              </a:solidFill>
              <a:latin typeface="+mn-ea"/>
            </a:endParaRPr>
          </a:p>
        </p:txBody>
      </p:sp>
      <p:sp>
        <p:nvSpPr>
          <p:cNvPr id="147" name="사각형: 둥근 모서리 146">
            <a:extLst>
              <a:ext uri="{FF2B5EF4-FFF2-40B4-BE49-F238E27FC236}">
                <a16:creationId xmlns:a16="http://schemas.microsoft.com/office/drawing/2014/main" id="{5F9FFA3F-E772-A1A2-A450-36445CE6E3CE}"/>
              </a:ext>
            </a:extLst>
          </p:cNvPr>
          <p:cNvSpPr/>
          <p:nvPr/>
        </p:nvSpPr>
        <p:spPr>
          <a:xfrm>
            <a:off x="4513006" y="4487951"/>
            <a:ext cx="1227267" cy="36000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E46C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rgbClr val="E46C61"/>
                </a:solidFill>
                <a:latin typeface="+mn-ea"/>
              </a:rPr>
              <a:t>사진</a:t>
            </a:r>
            <a:endParaRPr lang="en-US" altLang="ko-KR" sz="900" b="1" dirty="0">
              <a:solidFill>
                <a:srgbClr val="E46C61"/>
              </a:solidFill>
              <a:latin typeface="+mn-ea"/>
            </a:endParaRPr>
          </a:p>
        </p:txBody>
      </p:sp>
      <p:sp>
        <p:nvSpPr>
          <p:cNvPr id="149" name="사각형: 둥근 모서리 148">
            <a:extLst>
              <a:ext uri="{FF2B5EF4-FFF2-40B4-BE49-F238E27FC236}">
                <a16:creationId xmlns:a16="http://schemas.microsoft.com/office/drawing/2014/main" id="{D27D650A-FC77-CD84-3BA8-06BACDD94A9C}"/>
              </a:ext>
            </a:extLst>
          </p:cNvPr>
          <p:cNvSpPr/>
          <p:nvPr/>
        </p:nvSpPr>
        <p:spPr>
          <a:xfrm>
            <a:off x="4513006" y="4943561"/>
            <a:ext cx="1227267" cy="36000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E46C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rgbClr val="E46C61"/>
                </a:solidFill>
                <a:latin typeface="+mn-ea"/>
              </a:rPr>
              <a:t>동영상</a:t>
            </a:r>
            <a:endParaRPr lang="en-US" altLang="ko-KR" sz="900" b="1" dirty="0">
              <a:solidFill>
                <a:srgbClr val="E46C61"/>
              </a:solidFill>
              <a:latin typeface="+mn-ea"/>
            </a:endParaRPr>
          </a:p>
        </p:txBody>
      </p:sp>
      <p:sp>
        <p:nvSpPr>
          <p:cNvPr id="150" name="사각형: 둥근 모서리 149">
            <a:extLst>
              <a:ext uri="{FF2B5EF4-FFF2-40B4-BE49-F238E27FC236}">
                <a16:creationId xmlns:a16="http://schemas.microsoft.com/office/drawing/2014/main" id="{A2F3933E-F0EC-04A3-3C20-7316FF95B801}"/>
              </a:ext>
            </a:extLst>
          </p:cNvPr>
          <p:cNvSpPr/>
          <p:nvPr/>
        </p:nvSpPr>
        <p:spPr>
          <a:xfrm>
            <a:off x="4513006" y="5399170"/>
            <a:ext cx="1227267" cy="36000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E46C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rgbClr val="E46C61"/>
                </a:solidFill>
                <a:latin typeface="+mn-ea"/>
              </a:rPr>
              <a:t>카메라 화면</a:t>
            </a:r>
            <a:endParaRPr lang="en-US" altLang="ko-KR" sz="900" b="1" dirty="0">
              <a:solidFill>
                <a:srgbClr val="E46C61"/>
              </a:solidFill>
              <a:latin typeface="+mn-ea"/>
            </a:endParaRPr>
          </a:p>
        </p:txBody>
      </p:sp>
      <p:cxnSp>
        <p:nvCxnSpPr>
          <p:cNvPr id="93" name="직선 화살표 연결선 92">
            <a:extLst>
              <a:ext uri="{FF2B5EF4-FFF2-40B4-BE49-F238E27FC236}">
                <a16:creationId xmlns:a16="http://schemas.microsoft.com/office/drawing/2014/main" id="{3635E966-104D-4582-8696-7650335CA05D}"/>
              </a:ext>
            </a:extLst>
          </p:cNvPr>
          <p:cNvCxnSpPr>
            <a:cxnSpLocks/>
            <a:stCxn id="136" idx="3"/>
            <a:endCxn id="42" idx="1"/>
          </p:cNvCxnSpPr>
          <p:nvPr/>
        </p:nvCxnSpPr>
        <p:spPr>
          <a:xfrm>
            <a:off x="2674442" y="4229765"/>
            <a:ext cx="309674" cy="77037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54" name="직선 화살표 연결선 153">
            <a:extLst>
              <a:ext uri="{FF2B5EF4-FFF2-40B4-BE49-F238E27FC236}">
                <a16:creationId xmlns:a16="http://schemas.microsoft.com/office/drawing/2014/main" id="{8D2CC60B-81A9-C82D-8F5D-C99813BF4D54}"/>
              </a:ext>
            </a:extLst>
          </p:cNvPr>
          <p:cNvCxnSpPr>
            <a:stCxn id="137" idx="3"/>
          </p:cNvCxnSpPr>
          <p:nvPr/>
        </p:nvCxnSpPr>
        <p:spPr>
          <a:xfrm flipV="1">
            <a:off x="2674442" y="4322305"/>
            <a:ext cx="302054" cy="36202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56" name="직선 화살표 연결선 155">
            <a:extLst>
              <a:ext uri="{FF2B5EF4-FFF2-40B4-BE49-F238E27FC236}">
                <a16:creationId xmlns:a16="http://schemas.microsoft.com/office/drawing/2014/main" id="{4FA04E3A-9412-D503-86E5-58D45367B7F1}"/>
              </a:ext>
            </a:extLst>
          </p:cNvPr>
          <p:cNvCxnSpPr>
            <a:endCxn id="142" idx="1"/>
          </p:cNvCxnSpPr>
          <p:nvPr/>
        </p:nvCxnSpPr>
        <p:spPr>
          <a:xfrm>
            <a:off x="2672186" y="4229765"/>
            <a:ext cx="311930" cy="673175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58" name="직선 화살표 연결선 157">
            <a:extLst>
              <a:ext uri="{FF2B5EF4-FFF2-40B4-BE49-F238E27FC236}">
                <a16:creationId xmlns:a16="http://schemas.microsoft.com/office/drawing/2014/main" id="{9A1438B7-4A57-E0AD-03DE-167E02ABC502}"/>
              </a:ext>
            </a:extLst>
          </p:cNvPr>
          <p:cNvCxnSpPr>
            <a:stCxn id="137" idx="3"/>
            <a:endCxn id="142" idx="1"/>
          </p:cNvCxnSpPr>
          <p:nvPr/>
        </p:nvCxnSpPr>
        <p:spPr>
          <a:xfrm>
            <a:off x="2674442" y="4684331"/>
            <a:ext cx="309674" cy="218609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60" name="직선 화살표 연결선 159">
            <a:extLst>
              <a:ext uri="{FF2B5EF4-FFF2-40B4-BE49-F238E27FC236}">
                <a16:creationId xmlns:a16="http://schemas.microsoft.com/office/drawing/2014/main" id="{58B29AC6-6B1B-898A-AE22-AC34C38ACFCB}"/>
              </a:ext>
            </a:extLst>
          </p:cNvPr>
          <p:cNvCxnSpPr>
            <a:stCxn id="136" idx="3"/>
          </p:cNvCxnSpPr>
          <p:nvPr/>
        </p:nvCxnSpPr>
        <p:spPr>
          <a:xfrm>
            <a:off x="2674442" y="4229765"/>
            <a:ext cx="302054" cy="1271063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62" name="직선 화살표 연결선 161">
            <a:extLst>
              <a:ext uri="{FF2B5EF4-FFF2-40B4-BE49-F238E27FC236}">
                <a16:creationId xmlns:a16="http://schemas.microsoft.com/office/drawing/2014/main" id="{2FDB6D7F-17DD-FDF7-3090-E0744EE5ECB8}"/>
              </a:ext>
            </a:extLst>
          </p:cNvPr>
          <p:cNvCxnSpPr>
            <a:cxnSpLocks/>
          </p:cNvCxnSpPr>
          <p:nvPr/>
        </p:nvCxnSpPr>
        <p:spPr>
          <a:xfrm>
            <a:off x="2672186" y="4684331"/>
            <a:ext cx="304310" cy="816497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64" name="직선 화살표 연결선 163">
            <a:extLst>
              <a:ext uri="{FF2B5EF4-FFF2-40B4-BE49-F238E27FC236}">
                <a16:creationId xmlns:a16="http://schemas.microsoft.com/office/drawing/2014/main" id="{74DD7048-0288-EAF3-8AE8-555EB8319C36}"/>
              </a:ext>
            </a:extLst>
          </p:cNvPr>
          <p:cNvCxnSpPr>
            <a:cxnSpLocks/>
            <a:stCxn id="139" idx="3"/>
            <a:endCxn id="143" idx="1"/>
          </p:cNvCxnSpPr>
          <p:nvPr/>
        </p:nvCxnSpPr>
        <p:spPr>
          <a:xfrm flipV="1">
            <a:off x="2674442" y="5504546"/>
            <a:ext cx="302054" cy="88917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69" name="직선 화살표 연결선 168">
            <a:extLst>
              <a:ext uri="{FF2B5EF4-FFF2-40B4-BE49-F238E27FC236}">
                <a16:creationId xmlns:a16="http://schemas.microsoft.com/office/drawing/2014/main" id="{29043716-C89B-F17F-CEC0-6F94AA1BCD3B}"/>
              </a:ext>
            </a:extLst>
          </p:cNvPr>
          <p:cNvCxnSpPr>
            <a:stCxn id="42" idx="3"/>
            <a:endCxn id="146" idx="1"/>
          </p:cNvCxnSpPr>
          <p:nvPr/>
        </p:nvCxnSpPr>
        <p:spPr>
          <a:xfrm flipV="1">
            <a:off x="4211384" y="4212341"/>
            <a:ext cx="301622" cy="94461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71" name="직선 화살표 연결선 170">
            <a:extLst>
              <a:ext uri="{FF2B5EF4-FFF2-40B4-BE49-F238E27FC236}">
                <a16:creationId xmlns:a16="http://schemas.microsoft.com/office/drawing/2014/main" id="{9782FD85-8BBC-1BBD-0229-522ACA9B8639}"/>
              </a:ext>
            </a:extLst>
          </p:cNvPr>
          <p:cNvCxnSpPr>
            <a:stCxn id="142" idx="3"/>
            <a:endCxn id="147" idx="1"/>
          </p:cNvCxnSpPr>
          <p:nvPr/>
        </p:nvCxnSpPr>
        <p:spPr>
          <a:xfrm flipV="1">
            <a:off x="4211384" y="4667951"/>
            <a:ext cx="301622" cy="234989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73" name="직선 화살표 연결선 172">
            <a:extLst>
              <a:ext uri="{FF2B5EF4-FFF2-40B4-BE49-F238E27FC236}">
                <a16:creationId xmlns:a16="http://schemas.microsoft.com/office/drawing/2014/main" id="{FE88A5A4-1C52-7785-E2AC-EA90C7A68397}"/>
              </a:ext>
            </a:extLst>
          </p:cNvPr>
          <p:cNvCxnSpPr>
            <a:endCxn id="149" idx="1"/>
          </p:cNvCxnSpPr>
          <p:nvPr/>
        </p:nvCxnSpPr>
        <p:spPr>
          <a:xfrm>
            <a:off x="4211384" y="4902940"/>
            <a:ext cx="301622" cy="220621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75" name="직선 화살표 연결선 174">
            <a:extLst>
              <a:ext uri="{FF2B5EF4-FFF2-40B4-BE49-F238E27FC236}">
                <a16:creationId xmlns:a16="http://schemas.microsoft.com/office/drawing/2014/main" id="{BE4A70F5-C8D2-8C80-23F7-D0D7CED83DA0}"/>
              </a:ext>
            </a:extLst>
          </p:cNvPr>
          <p:cNvCxnSpPr>
            <a:stCxn id="143" idx="3"/>
          </p:cNvCxnSpPr>
          <p:nvPr/>
        </p:nvCxnSpPr>
        <p:spPr>
          <a:xfrm flipV="1">
            <a:off x="4203764" y="5087940"/>
            <a:ext cx="309242" cy="41660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77" name="직선 화살표 연결선 176">
            <a:extLst>
              <a:ext uri="{FF2B5EF4-FFF2-40B4-BE49-F238E27FC236}">
                <a16:creationId xmlns:a16="http://schemas.microsoft.com/office/drawing/2014/main" id="{7494E463-A867-ACC7-746C-CBD23BEEF0D5}"/>
              </a:ext>
            </a:extLst>
          </p:cNvPr>
          <p:cNvCxnSpPr/>
          <p:nvPr/>
        </p:nvCxnSpPr>
        <p:spPr>
          <a:xfrm>
            <a:off x="4203764" y="5500828"/>
            <a:ext cx="309242" cy="92635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82" name="TextBox 181">
            <a:extLst>
              <a:ext uri="{FF2B5EF4-FFF2-40B4-BE49-F238E27FC236}">
                <a16:creationId xmlns:a16="http://schemas.microsoft.com/office/drawing/2014/main" id="{7FD796BE-9C5D-A36F-0827-5F78751672ED}"/>
              </a:ext>
            </a:extLst>
          </p:cNvPr>
          <p:cNvSpPr txBox="1"/>
          <p:nvPr/>
        </p:nvSpPr>
        <p:spPr>
          <a:xfrm>
            <a:off x="1833353" y="3212968"/>
            <a:ext cx="10262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>
                <a:solidFill>
                  <a:schemeClr val="accent2"/>
                </a:solidFill>
              </a:rPr>
              <a:t>애플리케이션 영역</a:t>
            </a:r>
          </a:p>
        </p:txBody>
      </p:sp>
      <p:sp>
        <p:nvSpPr>
          <p:cNvPr id="202" name="직사각형 201">
            <a:extLst>
              <a:ext uri="{FF2B5EF4-FFF2-40B4-BE49-F238E27FC236}">
                <a16:creationId xmlns:a16="http://schemas.microsoft.com/office/drawing/2014/main" id="{EC8731B9-5B60-BE0D-062A-4459D2557477}"/>
              </a:ext>
            </a:extLst>
          </p:cNvPr>
          <p:cNvSpPr/>
          <p:nvPr/>
        </p:nvSpPr>
        <p:spPr>
          <a:xfrm>
            <a:off x="7506049" y="3693569"/>
            <a:ext cx="1365142" cy="2154683"/>
          </a:xfrm>
          <a:prstGeom prst="rect">
            <a:avLst/>
          </a:prstGeom>
          <a:solidFill>
            <a:srgbClr val="565656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정책 설정</a:t>
            </a:r>
            <a:r>
              <a:rPr lang="en-US" altLang="ko-KR" sz="1000" dirty="0">
                <a:solidFill>
                  <a:schemeClr val="bg1"/>
                </a:solidFill>
                <a:latin typeface="+mn-ea"/>
              </a:rPr>
              <a:t>-</a:t>
            </a:r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실행</a:t>
            </a:r>
          </a:p>
        </p:txBody>
      </p:sp>
      <p:sp>
        <p:nvSpPr>
          <p:cNvPr id="207" name="직사각형 206">
            <a:extLst>
              <a:ext uri="{FF2B5EF4-FFF2-40B4-BE49-F238E27FC236}">
                <a16:creationId xmlns:a16="http://schemas.microsoft.com/office/drawing/2014/main" id="{B675A55A-D2FC-A6D1-937F-51801BD6D5D0}"/>
              </a:ext>
            </a:extLst>
          </p:cNvPr>
          <p:cNvSpPr/>
          <p:nvPr/>
        </p:nvSpPr>
        <p:spPr>
          <a:xfrm>
            <a:off x="7581411" y="4027452"/>
            <a:ext cx="1232269" cy="392611"/>
          </a:xfrm>
          <a:prstGeom prst="rect">
            <a:avLst/>
          </a:prstGeom>
          <a:solidFill>
            <a:srgbClr val="E46C6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bg1"/>
                </a:solidFill>
                <a:latin typeface="+mn-ea"/>
              </a:rPr>
              <a:t>실행 </a:t>
            </a:r>
            <a:r>
              <a:rPr lang="en-US" altLang="ko-KR" sz="900" dirty="0">
                <a:solidFill>
                  <a:schemeClr val="bg1"/>
                </a:solidFill>
                <a:latin typeface="+mn-ea"/>
              </a:rPr>
              <a:t>App </a:t>
            </a:r>
            <a:r>
              <a:rPr lang="ko-KR" altLang="en-US" sz="900" dirty="0">
                <a:solidFill>
                  <a:schemeClr val="bg1"/>
                </a:solidFill>
                <a:latin typeface="+mn-ea"/>
              </a:rPr>
              <a:t>중지</a:t>
            </a:r>
          </a:p>
        </p:txBody>
      </p:sp>
      <p:sp>
        <p:nvSpPr>
          <p:cNvPr id="208" name="직사각형 207">
            <a:extLst>
              <a:ext uri="{FF2B5EF4-FFF2-40B4-BE49-F238E27FC236}">
                <a16:creationId xmlns:a16="http://schemas.microsoft.com/office/drawing/2014/main" id="{BA2C1F80-52DF-A1F3-EF45-4519DF9CF5B7}"/>
              </a:ext>
            </a:extLst>
          </p:cNvPr>
          <p:cNvSpPr/>
          <p:nvPr/>
        </p:nvSpPr>
        <p:spPr>
          <a:xfrm>
            <a:off x="7581411" y="4482018"/>
            <a:ext cx="1232269" cy="392611"/>
          </a:xfrm>
          <a:prstGeom prst="rect">
            <a:avLst/>
          </a:prstGeom>
          <a:solidFill>
            <a:srgbClr val="E46C6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chemeClr val="bg1"/>
                </a:solidFill>
                <a:latin typeface="+mn-ea"/>
              </a:rPr>
              <a:t>서버 전송</a:t>
            </a:r>
            <a:endParaRPr lang="ko-KR" altLang="en-US" sz="8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09" name="직사각형 208">
            <a:extLst>
              <a:ext uri="{FF2B5EF4-FFF2-40B4-BE49-F238E27FC236}">
                <a16:creationId xmlns:a16="http://schemas.microsoft.com/office/drawing/2014/main" id="{BB3832A5-B780-C877-C0F3-2B691A543A04}"/>
              </a:ext>
            </a:extLst>
          </p:cNvPr>
          <p:cNvSpPr/>
          <p:nvPr/>
        </p:nvSpPr>
        <p:spPr>
          <a:xfrm>
            <a:off x="7581411" y="4936584"/>
            <a:ext cx="1232269" cy="392611"/>
          </a:xfrm>
          <a:prstGeom prst="rect">
            <a:avLst/>
          </a:prstGeom>
          <a:solidFill>
            <a:srgbClr val="E46C6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bg1"/>
                </a:solidFill>
                <a:latin typeface="+mn-ea"/>
              </a:rPr>
              <a:t>담당자 알림</a:t>
            </a:r>
          </a:p>
        </p:txBody>
      </p:sp>
      <p:sp>
        <p:nvSpPr>
          <p:cNvPr id="210" name="직사각형 209">
            <a:extLst>
              <a:ext uri="{FF2B5EF4-FFF2-40B4-BE49-F238E27FC236}">
                <a16:creationId xmlns:a16="http://schemas.microsoft.com/office/drawing/2014/main" id="{A7093F80-CFD0-8D4B-89F5-734557C0CBD4}"/>
              </a:ext>
            </a:extLst>
          </p:cNvPr>
          <p:cNvSpPr/>
          <p:nvPr/>
        </p:nvSpPr>
        <p:spPr>
          <a:xfrm>
            <a:off x="7581411" y="5391150"/>
            <a:ext cx="1232269" cy="392611"/>
          </a:xfrm>
          <a:prstGeom prst="rect">
            <a:avLst/>
          </a:prstGeom>
          <a:solidFill>
            <a:srgbClr val="E46C6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chemeClr val="bg1"/>
                </a:solidFill>
                <a:latin typeface="+mn-ea"/>
              </a:rPr>
              <a:t>로컬 콘텐츠 </a:t>
            </a:r>
            <a:endParaRPr lang="en-US" altLang="ko-KR" sz="90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ko-KR" altLang="en-US" sz="900">
                <a:solidFill>
                  <a:schemeClr val="bg1"/>
                </a:solidFill>
                <a:latin typeface="+mn-ea"/>
              </a:rPr>
              <a:t>삭제 및 변환</a:t>
            </a:r>
          </a:p>
        </p:txBody>
      </p:sp>
      <p:sp>
        <p:nvSpPr>
          <p:cNvPr id="220" name="사각형: 둥근 모서리 219">
            <a:extLst>
              <a:ext uri="{FF2B5EF4-FFF2-40B4-BE49-F238E27FC236}">
                <a16:creationId xmlns:a16="http://schemas.microsoft.com/office/drawing/2014/main" id="{536BDAB4-7506-8E43-EA46-DE6EB5CCEC4A}"/>
              </a:ext>
            </a:extLst>
          </p:cNvPr>
          <p:cNvSpPr/>
          <p:nvPr/>
        </p:nvSpPr>
        <p:spPr>
          <a:xfrm>
            <a:off x="9287197" y="3190635"/>
            <a:ext cx="1457740" cy="1897305"/>
          </a:xfrm>
          <a:prstGeom prst="roundRect">
            <a:avLst>
              <a:gd name="adj" fmla="val 4971"/>
            </a:avLst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76602C9C-DAD8-3877-852E-78CEE8F25E31}"/>
              </a:ext>
            </a:extLst>
          </p:cNvPr>
          <p:cNvSpPr txBox="1"/>
          <p:nvPr/>
        </p:nvSpPr>
        <p:spPr>
          <a:xfrm>
            <a:off x="9671847" y="5160318"/>
            <a:ext cx="82426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>
                <a:solidFill>
                  <a:schemeClr val="accent2"/>
                </a:solidFill>
              </a:rPr>
              <a:t>외부서버 영역</a:t>
            </a:r>
          </a:p>
        </p:txBody>
      </p:sp>
      <p:sp>
        <p:nvSpPr>
          <p:cNvPr id="222" name="원통형 221">
            <a:extLst>
              <a:ext uri="{FF2B5EF4-FFF2-40B4-BE49-F238E27FC236}">
                <a16:creationId xmlns:a16="http://schemas.microsoft.com/office/drawing/2014/main" id="{78D572CB-2D9F-1417-FD1A-D6019F234BA5}"/>
              </a:ext>
            </a:extLst>
          </p:cNvPr>
          <p:cNvSpPr/>
          <p:nvPr/>
        </p:nvSpPr>
        <p:spPr>
          <a:xfrm>
            <a:off x="9456216" y="4488705"/>
            <a:ext cx="1119703" cy="382886"/>
          </a:xfrm>
          <a:prstGeom prst="can">
            <a:avLst/>
          </a:prstGeom>
          <a:solidFill>
            <a:srgbClr val="E46C6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/>
              <a:t>DB </a:t>
            </a:r>
            <a:r>
              <a:rPr lang="ko-KR" altLang="en-US" sz="900" dirty="0"/>
              <a:t>저장</a:t>
            </a:r>
          </a:p>
        </p:txBody>
      </p:sp>
      <p:sp>
        <p:nvSpPr>
          <p:cNvPr id="225" name="직사각형 224">
            <a:extLst>
              <a:ext uri="{FF2B5EF4-FFF2-40B4-BE49-F238E27FC236}">
                <a16:creationId xmlns:a16="http://schemas.microsoft.com/office/drawing/2014/main" id="{12E327C2-C2E1-B2D8-C653-49EF2697AD92}"/>
              </a:ext>
            </a:extLst>
          </p:cNvPr>
          <p:cNvSpPr/>
          <p:nvPr/>
        </p:nvSpPr>
        <p:spPr>
          <a:xfrm>
            <a:off x="9537469" y="4957771"/>
            <a:ext cx="1093023" cy="2603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7" name="직선 화살표 연결선 226">
            <a:extLst>
              <a:ext uri="{FF2B5EF4-FFF2-40B4-BE49-F238E27FC236}">
                <a16:creationId xmlns:a16="http://schemas.microsoft.com/office/drawing/2014/main" id="{E764B170-D9DC-58C3-5028-0932C8BBCDB7}"/>
              </a:ext>
            </a:extLst>
          </p:cNvPr>
          <p:cNvCxnSpPr>
            <a:stCxn id="208" idx="3"/>
            <a:endCxn id="222" idx="2"/>
          </p:cNvCxnSpPr>
          <p:nvPr/>
        </p:nvCxnSpPr>
        <p:spPr>
          <a:xfrm>
            <a:off x="8813680" y="4678324"/>
            <a:ext cx="642536" cy="1824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28" name="TextBox 227">
            <a:extLst>
              <a:ext uri="{FF2B5EF4-FFF2-40B4-BE49-F238E27FC236}">
                <a16:creationId xmlns:a16="http://schemas.microsoft.com/office/drawing/2014/main" id="{274FD0C0-11D3-8F69-3C44-24506827AD41}"/>
              </a:ext>
            </a:extLst>
          </p:cNvPr>
          <p:cNvSpPr txBox="1"/>
          <p:nvPr/>
        </p:nvSpPr>
        <p:spPr>
          <a:xfrm>
            <a:off x="8872130" y="4139835"/>
            <a:ext cx="753732" cy="338554"/>
          </a:xfrm>
          <a:prstGeom prst="rect">
            <a:avLst/>
          </a:prstGeom>
          <a:solidFill>
            <a:srgbClr val="FFFFFF">
              <a:alpha val="54902"/>
            </a:srgbClr>
          </a:solidFill>
        </p:spPr>
        <p:txBody>
          <a:bodyPr wrap="none" lIns="91440" tIns="45720" rIns="91440" bIns="45720" rtlCol="0" anchor="t">
            <a:spAutoFit/>
          </a:bodyPr>
          <a:lstStyle>
            <a:defPPr>
              <a:defRPr lang="ko-KR"/>
            </a:defPPr>
            <a:lvl1pPr>
              <a:defRPr sz="900">
                <a:solidFill>
                  <a:schemeClr val="accent2"/>
                </a:solidFill>
              </a:defRPr>
            </a:lvl1pPr>
          </a:lstStyle>
          <a:p>
            <a:r>
              <a:rPr lang="ko-KR" altLang="en-US" sz="800" u="sng" dirty="0">
                <a:solidFill>
                  <a:srgbClr val="E46C61"/>
                </a:solidFill>
              </a:rPr>
              <a:t>오탐 데이터</a:t>
            </a:r>
            <a:endParaRPr lang="en-US" altLang="ko-KR" sz="800" u="sng" dirty="0">
              <a:solidFill>
                <a:srgbClr val="E46C61"/>
              </a:solidFill>
            </a:endParaRPr>
          </a:p>
          <a:p>
            <a:r>
              <a:rPr lang="ko-KR" altLang="en-US" sz="800" u="sng" dirty="0">
                <a:solidFill>
                  <a:srgbClr val="E46C61"/>
                </a:solidFill>
              </a:rPr>
              <a:t>개인정보 제거</a:t>
            </a:r>
            <a:endParaRPr lang="en-US" altLang="ko-KR" sz="800" u="sng" dirty="0">
              <a:solidFill>
                <a:srgbClr val="E46C61"/>
              </a:solidFill>
            </a:endParaRPr>
          </a:p>
        </p:txBody>
      </p:sp>
      <p:sp>
        <p:nvSpPr>
          <p:cNvPr id="229" name="직사각형 228">
            <a:extLst>
              <a:ext uri="{FF2B5EF4-FFF2-40B4-BE49-F238E27FC236}">
                <a16:creationId xmlns:a16="http://schemas.microsoft.com/office/drawing/2014/main" id="{37B1B14A-7D01-DBF0-23F0-FB1BB65C4B99}"/>
              </a:ext>
            </a:extLst>
          </p:cNvPr>
          <p:cNvSpPr/>
          <p:nvPr/>
        </p:nvSpPr>
        <p:spPr>
          <a:xfrm>
            <a:off x="9400332" y="3713937"/>
            <a:ext cx="1232269" cy="392611"/>
          </a:xfrm>
          <a:prstGeom prst="rect">
            <a:avLst/>
          </a:prstGeom>
          <a:solidFill>
            <a:srgbClr val="E46C6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bg1"/>
                </a:solidFill>
                <a:latin typeface="+mn-ea"/>
              </a:rPr>
              <a:t>재학습</a:t>
            </a:r>
          </a:p>
        </p:txBody>
      </p:sp>
      <p:cxnSp>
        <p:nvCxnSpPr>
          <p:cNvPr id="231" name="직선 화살표 연결선 230">
            <a:extLst>
              <a:ext uri="{FF2B5EF4-FFF2-40B4-BE49-F238E27FC236}">
                <a16:creationId xmlns:a16="http://schemas.microsoft.com/office/drawing/2014/main" id="{A62E54AF-2B00-92CB-3440-E2115C474ACF}"/>
              </a:ext>
            </a:extLst>
          </p:cNvPr>
          <p:cNvCxnSpPr>
            <a:cxnSpLocks/>
            <a:stCxn id="222" idx="1"/>
            <a:endCxn id="229" idx="2"/>
          </p:cNvCxnSpPr>
          <p:nvPr/>
        </p:nvCxnSpPr>
        <p:spPr>
          <a:xfrm flipV="1">
            <a:off x="10016068" y="4106548"/>
            <a:ext cx="399" cy="382157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34" name="연결선: 꺾임 233">
            <a:extLst>
              <a:ext uri="{FF2B5EF4-FFF2-40B4-BE49-F238E27FC236}">
                <a16:creationId xmlns:a16="http://schemas.microsoft.com/office/drawing/2014/main" id="{916914AE-8B13-B2D5-E9F5-42084F20FD43}"/>
              </a:ext>
            </a:extLst>
          </p:cNvPr>
          <p:cNvCxnSpPr>
            <a:cxnSpLocks/>
            <a:stCxn id="229" idx="0"/>
          </p:cNvCxnSpPr>
          <p:nvPr/>
        </p:nvCxnSpPr>
        <p:spPr>
          <a:xfrm rot="16200000" flipV="1">
            <a:off x="5637980" y="-664550"/>
            <a:ext cx="637397" cy="8119578"/>
          </a:xfrm>
          <a:prstGeom prst="bentConnector2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35" name="TextBox 234">
            <a:extLst>
              <a:ext uri="{FF2B5EF4-FFF2-40B4-BE49-F238E27FC236}">
                <a16:creationId xmlns:a16="http://schemas.microsoft.com/office/drawing/2014/main" id="{8F6D0FC4-1B62-FA96-90C5-9BF02B9EA6C7}"/>
              </a:ext>
            </a:extLst>
          </p:cNvPr>
          <p:cNvSpPr txBox="1"/>
          <p:nvPr/>
        </p:nvSpPr>
        <p:spPr>
          <a:xfrm>
            <a:off x="8648043" y="2873464"/>
            <a:ext cx="143821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900">
                <a:solidFill>
                  <a:schemeClr val="accent2"/>
                </a:solidFill>
              </a:defRPr>
            </a:lvl1pPr>
          </a:lstStyle>
          <a:p>
            <a:r>
              <a:rPr lang="ko-KR" altLang="en-US" u="sng" dirty="0"/>
              <a:t>개선된 </a:t>
            </a:r>
            <a:r>
              <a:rPr lang="en-US" altLang="ko-KR" u="sng" dirty="0"/>
              <a:t>AI </a:t>
            </a:r>
            <a:r>
              <a:rPr lang="ko-KR" altLang="en-US" u="sng" dirty="0"/>
              <a:t>분석 모델 재배포</a:t>
            </a:r>
            <a:endParaRPr lang="en-US" altLang="ko-KR" u="sng" dirty="0"/>
          </a:p>
        </p:txBody>
      </p:sp>
      <p:pic>
        <p:nvPicPr>
          <p:cNvPr id="2" name="그림 1" descr="그래픽, 폰트, 로고, 그래픽 디자인이(가) 표시된 사진&#10;&#10;자동 생성된 설명">
            <a:extLst>
              <a:ext uri="{FF2B5EF4-FFF2-40B4-BE49-F238E27FC236}">
                <a16:creationId xmlns:a16="http://schemas.microsoft.com/office/drawing/2014/main" id="{34A4AFAC-86F1-20C1-45C7-09CD25670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949" y="2884039"/>
            <a:ext cx="631982" cy="634657"/>
          </a:xfrm>
          <a:prstGeom prst="rect">
            <a:avLst/>
          </a:prstGeom>
        </p:spPr>
      </p:pic>
      <p:pic>
        <p:nvPicPr>
          <p:cNvPr id="18" name="그림 17" descr="그래픽, 그래픽 디자인, 텍스트, 폰트이(가) 표시된 사진&#10;&#10;자동 생성된 설명">
            <a:extLst>
              <a:ext uri="{FF2B5EF4-FFF2-40B4-BE49-F238E27FC236}">
                <a16:creationId xmlns:a16="http://schemas.microsoft.com/office/drawing/2014/main" id="{D9243948-BDE3-9E35-4AB2-329A85C5443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8" t="86622" r="2670" b="1655"/>
          <a:stretch/>
        </p:blipFill>
        <p:spPr>
          <a:xfrm>
            <a:off x="9584144" y="4992602"/>
            <a:ext cx="953857" cy="136117"/>
          </a:xfrm>
          <a:prstGeom prst="rect">
            <a:avLst/>
          </a:prstGeom>
        </p:spPr>
      </p:pic>
      <p:sp>
        <p:nvSpPr>
          <p:cNvPr id="5" name="다이아몬드 4">
            <a:extLst>
              <a:ext uri="{FF2B5EF4-FFF2-40B4-BE49-F238E27FC236}">
                <a16:creationId xmlns:a16="http://schemas.microsoft.com/office/drawing/2014/main" id="{09F67479-9437-40F0-5ADD-3B3B4A44956B}"/>
              </a:ext>
            </a:extLst>
          </p:cNvPr>
          <p:cNvSpPr/>
          <p:nvPr/>
        </p:nvSpPr>
        <p:spPr>
          <a:xfrm>
            <a:off x="6090019" y="4393288"/>
            <a:ext cx="930628" cy="573205"/>
          </a:xfrm>
          <a:prstGeom prst="diamond">
            <a:avLst/>
          </a:prstGeom>
          <a:solidFill>
            <a:srgbClr val="E46C6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ko-KR" altLang="en-US" sz="900" dirty="0"/>
              <a:t>유해</a:t>
            </a:r>
            <a:endParaRPr lang="ko-KR" sz="900" dirty="0"/>
          </a:p>
          <a:p>
            <a:pPr algn="ctr"/>
            <a:r>
              <a:rPr lang="ko-KR" altLang="en-US" sz="900" dirty="0"/>
              <a:t>여부</a:t>
            </a:r>
            <a:endParaRPr lang="ko-KR" sz="900" dirty="0"/>
          </a:p>
          <a:p>
            <a:pPr algn="ctr"/>
            <a:r>
              <a:rPr lang="ko-KR" altLang="en-US" sz="900" dirty="0"/>
              <a:t>판단</a:t>
            </a:r>
            <a:endParaRPr lang="ko-KR" sz="900" dirty="0"/>
          </a:p>
        </p:txBody>
      </p: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AE440D66-29F0-B8A8-7B7C-DFC580CD1094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5803895" y="4679100"/>
            <a:ext cx="286124" cy="791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8" name="직사각형 7">
            <a:extLst>
              <a:ext uri="{FF2B5EF4-FFF2-40B4-BE49-F238E27FC236}">
                <a16:creationId xmlns:a16="http://schemas.microsoft.com/office/drawing/2014/main" id="{57FCE11F-7306-5EED-6A6F-AE4511503249}"/>
              </a:ext>
            </a:extLst>
          </p:cNvPr>
          <p:cNvSpPr/>
          <p:nvPr/>
        </p:nvSpPr>
        <p:spPr>
          <a:xfrm>
            <a:off x="5991823" y="5499662"/>
            <a:ext cx="1119703" cy="334688"/>
          </a:xfrm>
          <a:prstGeom prst="rect">
            <a:avLst/>
          </a:prstGeom>
          <a:solidFill>
            <a:srgbClr val="E46C6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chemeClr val="bg1"/>
                </a:solidFill>
                <a:latin typeface="+mn-ea"/>
              </a:rPr>
              <a:t>설정</a:t>
            </a:r>
            <a:r>
              <a:rPr lang="en-US" altLang="ko-KR" sz="90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900">
                <a:solidFill>
                  <a:schemeClr val="bg1"/>
                </a:solidFill>
                <a:latin typeface="+mn-ea"/>
              </a:rPr>
              <a:t>정책</a:t>
            </a: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DD8CB311-B634-18BF-4043-4EDA2F190E39}"/>
              </a:ext>
            </a:extLst>
          </p:cNvPr>
          <p:cNvCxnSpPr>
            <a:cxnSpLocks/>
            <a:stCxn id="5" idx="0"/>
            <a:endCxn id="10" idx="3"/>
          </p:cNvCxnSpPr>
          <p:nvPr/>
        </p:nvCxnSpPr>
        <p:spPr>
          <a:xfrm flipH="1" flipV="1">
            <a:off x="6551675" y="4127836"/>
            <a:ext cx="3658" cy="265452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0" name="원통형 9">
            <a:extLst>
              <a:ext uri="{FF2B5EF4-FFF2-40B4-BE49-F238E27FC236}">
                <a16:creationId xmlns:a16="http://schemas.microsoft.com/office/drawing/2014/main" id="{1450922A-E9D6-D5B6-D300-552AD198B4E7}"/>
              </a:ext>
            </a:extLst>
          </p:cNvPr>
          <p:cNvSpPr/>
          <p:nvPr/>
        </p:nvSpPr>
        <p:spPr>
          <a:xfrm>
            <a:off x="5991823" y="3744950"/>
            <a:ext cx="1119703" cy="382886"/>
          </a:xfrm>
          <a:prstGeom prst="can">
            <a:avLst/>
          </a:prstGeom>
          <a:solidFill>
            <a:srgbClr val="E46C6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/>
              <a:t>로컬 </a:t>
            </a:r>
            <a:r>
              <a:rPr lang="en-US" altLang="ko-KR" sz="900" dirty="0"/>
              <a:t>DB </a:t>
            </a:r>
            <a:r>
              <a:rPr lang="ko-KR" altLang="en-US" sz="900" dirty="0"/>
              <a:t>저장</a:t>
            </a:r>
          </a:p>
        </p:txBody>
      </p: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id="{DFD56F97-0645-FD9D-E06F-7005FF9E4B08}"/>
              </a:ext>
            </a:extLst>
          </p:cNvPr>
          <p:cNvCxnSpPr>
            <a:cxnSpLocks/>
            <a:stCxn id="5" idx="3"/>
          </p:cNvCxnSpPr>
          <p:nvPr/>
        </p:nvCxnSpPr>
        <p:spPr>
          <a:xfrm flipV="1">
            <a:off x="7020647" y="4223758"/>
            <a:ext cx="560764" cy="456133"/>
          </a:xfrm>
          <a:prstGeom prst="bentConnector3">
            <a:avLst>
              <a:gd name="adj1" fmla="val 57698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9BF10FFE-E66F-ACEF-F38E-C0A9BC9CFE71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7020647" y="4679891"/>
            <a:ext cx="560764" cy="907565"/>
          </a:xfrm>
          <a:prstGeom prst="bentConnector3">
            <a:avLst>
              <a:gd name="adj1" fmla="val 57698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" name="연결선: 꺾임 12">
            <a:extLst>
              <a:ext uri="{FF2B5EF4-FFF2-40B4-BE49-F238E27FC236}">
                <a16:creationId xmlns:a16="http://schemas.microsoft.com/office/drawing/2014/main" id="{840C6DE3-E080-00C3-9B36-0CC5C98720AB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7020647" y="4679891"/>
            <a:ext cx="560764" cy="452999"/>
          </a:xfrm>
          <a:prstGeom prst="bentConnector3">
            <a:avLst>
              <a:gd name="adj1" fmla="val 57698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" name="연결선: 꺾임 13">
            <a:extLst>
              <a:ext uri="{FF2B5EF4-FFF2-40B4-BE49-F238E27FC236}">
                <a16:creationId xmlns:a16="http://schemas.microsoft.com/office/drawing/2014/main" id="{3655A886-6246-D0EB-3552-DC3979C24FCA}"/>
              </a:ext>
            </a:extLst>
          </p:cNvPr>
          <p:cNvCxnSpPr>
            <a:cxnSpLocks/>
            <a:stCxn id="5" idx="3"/>
          </p:cNvCxnSpPr>
          <p:nvPr/>
        </p:nvCxnSpPr>
        <p:spPr>
          <a:xfrm flipV="1">
            <a:off x="7020647" y="4678324"/>
            <a:ext cx="560764" cy="1567"/>
          </a:xfrm>
          <a:prstGeom prst="bentConnector3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C67545D6-CADD-F729-E0B8-596A8DE316AF}"/>
              </a:ext>
            </a:extLst>
          </p:cNvPr>
          <p:cNvCxnSpPr>
            <a:cxnSpLocks/>
            <a:stCxn id="8" idx="0"/>
            <a:endCxn id="5" idx="2"/>
          </p:cNvCxnSpPr>
          <p:nvPr/>
        </p:nvCxnSpPr>
        <p:spPr>
          <a:xfrm flipV="1">
            <a:off x="6551675" y="4966493"/>
            <a:ext cx="3658" cy="533169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A7CC2963-0C1B-0EBA-BDE4-8832112C8A15}"/>
              </a:ext>
            </a:extLst>
          </p:cNvPr>
          <p:cNvSpPr txBox="1"/>
          <p:nvPr/>
        </p:nvSpPr>
        <p:spPr>
          <a:xfrm>
            <a:off x="6649840" y="4230591"/>
            <a:ext cx="663964" cy="215444"/>
          </a:xfrm>
          <a:prstGeom prst="rect">
            <a:avLst/>
          </a:prstGeom>
          <a:solidFill>
            <a:srgbClr val="FFFFFF">
              <a:alpha val="54902"/>
            </a:srgbClr>
          </a:solidFill>
        </p:spPr>
        <p:txBody>
          <a:bodyPr wrap="none" lIns="91440" tIns="45720" rIns="91440" bIns="45720" rtlCol="0" anchor="t">
            <a:spAutoFit/>
          </a:bodyPr>
          <a:lstStyle>
            <a:defPPr>
              <a:defRPr lang="ko-KR"/>
            </a:defPPr>
            <a:lvl1pPr>
              <a:defRPr sz="900">
                <a:solidFill>
                  <a:schemeClr val="accent2"/>
                </a:solidFill>
              </a:defRPr>
            </a:lvl1pPr>
          </a:lstStyle>
          <a:p>
            <a:r>
              <a:rPr lang="ko-KR" altLang="en-US" sz="800" u="sng" dirty="0">
                <a:solidFill>
                  <a:srgbClr val="E46C61"/>
                </a:solidFill>
              </a:rPr>
              <a:t>유해한 경우</a:t>
            </a:r>
            <a:endParaRPr lang="en-US" altLang="ko-KR" sz="800" u="sng" dirty="0">
              <a:solidFill>
                <a:srgbClr val="E46C6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D09C4FD-595C-89F8-F7DD-B2BB00C66E18}"/>
              </a:ext>
            </a:extLst>
          </p:cNvPr>
          <p:cNvSpPr txBox="1"/>
          <p:nvPr/>
        </p:nvSpPr>
        <p:spPr>
          <a:xfrm>
            <a:off x="6568547" y="5138896"/>
            <a:ext cx="756938" cy="215444"/>
          </a:xfrm>
          <a:prstGeom prst="rect">
            <a:avLst/>
          </a:prstGeom>
          <a:solidFill>
            <a:srgbClr val="FFFFFF">
              <a:alpha val="54902"/>
            </a:srgbClr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ko-KR"/>
            </a:defPPr>
            <a:lvl1pPr>
              <a:defRPr sz="900">
                <a:solidFill>
                  <a:schemeClr val="accent2"/>
                </a:solidFill>
              </a:defRPr>
            </a:lvl1pPr>
          </a:lstStyle>
          <a:p>
            <a:r>
              <a:rPr lang="ko-KR" altLang="en-US" sz="800" u="sng" dirty="0">
                <a:solidFill>
                  <a:srgbClr val="E46C61"/>
                </a:solidFill>
              </a:rPr>
              <a:t>정책 </a:t>
            </a:r>
            <a:r>
              <a:rPr lang="en-US" altLang="ko-KR" sz="800" u="sng" dirty="0">
                <a:solidFill>
                  <a:srgbClr val="E46C61"/>
                </a:solidFill>
              </a:rPr>
              <a:t>Loading</a:t>
            </a:r>
          </a:p>
        </p:txBody>
      </p:sp>
    </p:spTree>
    <p:extLst>
      <p:ext uri="{BB962C8B-B14F-4D97-AF65-F5344CB8AC3E}">
        <p14:creationId xmlns:p14="http://schemas.microsoft.com/office/powerpoint/2010/main" val="36104047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F95A53EC-81F5-21A0-8467-30B21B6AD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서비스 아키텍처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49A6FD88-F2DB-5A08-6712-643376075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A8F88F-F1C1-789C-4D18-7F433823BE2E}"/>
              </a:ext>
            </a:extLst>
          </p:cNvPr>
          <p:cNvSpPr txBox="1"/>
          <p:nvPr/>
        </p:nvSpPr>
        <p:spPr>
          <a:xfrm>
            <a:off x="10105362" y="160093"/>
            <a:ext cx="13292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900" dirty="0">
                <a:solidFill>
                  <a:srgbClr val="DD483A"/>
                </a:solidFill>
                <a:latin typeface="+mn-ea"/>
                <a:ea typeface="+mn-ea"/>
              </a:rPr>
              <a:t>Part.1</a:t>
            </a:r>
            <a:r>
              <a:rPr lang="ko-KR" altLang="en-US" sz="900" dirty="0">
                <a:solidFill>
                  <a:srgbClr val="DD483A"/>
                </a:solidFill>
                <a:latin typeface="+mn-ea"/>
                <a:ea typeface="+mn-ea"/>
              </a:rPr>
              <a:t> 미어캐치</a:t>
            </a:r>
            <a:r>
              <a:rPr lang="en-US" altLang="ko-KR" sz="900" dirty="0">
                <a:solidFill>
                  <a:srgbClr val="DD483A"/>
                </a:solidFill>
                <a:latin typeface="+mn-ea"/>
                <a:ea typeface="+mn-ea"/>
              </a:rPr>
              <a:t> </a:t>
            </a:r>
            <a:r>
              <a:rPr lang="ko-KR" altLang="en-US" sz="900" dirty="0">
                <a:solidFill>
                  <a:srgbClr val="DD483A"/>
                </a:solidFill>
                <a:latin typeface="+mn-ea"/>
                <a:ea typeface="+mn-ea"/>
              </a:rPr>
              <a:t>소개  </a:t>
            </a:r>
            <a:r>
              <a:rPr lang="en-US" altLang="ko-KR" sz="900" dirty="0">
                <a:solidFill>
                  <a:srgbClr val="DD483A"/>
                </a:solidFill>
                <a:latin typeface="+mn-ea"/>
                <a:ea typeface="+mn-ea"/>
              </a:rPr>
              <a:t>|</a:t>
            </a:r>
            <a:endParaRPr lang="ko-KR" altLang="en-US" sz="900" dirty="0">
              <a:solidFill>
                <a:srgbClr val="DD483A"/>
              </a:solidFill>
              <a:latin typeface="+mn-ea"/>
              <a:ea typeface="+mn-ea"/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9891FC1B-E800-A2DE-A8C8-4461DA1657C5}"/>
              </a:ext>
            </a:extLst>
          </p:cNvPr>
          <p:cNvSpPr/>
          <p:nvPr/>
        </p:nvSpPr>
        <p:spPr>
          <a:xfrm>
            <a:off x="483846" y="1619104"/>
            <a:ext cx="11217326" cy="4741007"/>
          </a:xfrm>
          <a:prstGeom prst="roundRect">
            <a:avLst>
              <a:gd name="adj" fmla="val 2629"/>
            </a:avLst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D13F7723-2070-4246-B9E4-40CEE8092299}"/>
              </a:ext>
            </a:extLst>
          </p:cNvPr>
          <p:cNvSpPr/>
          <p:nvPr/>
        </p:nvSpPr>
        <p:spPr>
          <a:xfrm>
            <a:off x="1144538" y="2912626"/>
            <a:ext cx="1227267" cy="32400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E46C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rgbClr val="E46C61"/>
                </a:solidFill>
                <a:latin typeface="+mn-ea"/>
              </a:rPr>
              <a:t>정책항목 </a:t>
            </a:r>
            <a:r>
              <a:rPr lang="en-US" altLang="ko-KR" sz="900" b="1" dirty="0">
                <a:solidFill>
                  <a:srgbClr val="E46C61"/>
                </a:solidFill>
                <a:latin typeface="+mn-ea"/>
              </a:rPr>
              <a:t>Load</a:t>
            </a: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7E7E7FD9-EBB4-44DB-BA8B-F5CE61574FA2}"/>
              </a:ext>
            </a:extLst>
          </p:cNvPr>
          <p:cNvSpPr/>
          <p:nvPr/>
        </p:nvSpPr>
        <p:spPr>
          <a:xfrm>
            <a:off x="1145617" y="1992795"/>
            <a:ext cx="1227267" cy="32400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E46C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rgbClr val="E46C61"/>
                </a:solidFill>
                <a:latin typeface="+mn-ea"/>
              </a:rPr>
              <a:t>사용자 등록</a:t>
            </a:r>
            <a:endParaRPr lang="en-US" altLang="ko-KR" sz="900" b="1" dirty="0">
              <a:solidFill>
                <a:srgbClr val="E46C61"/>
              </a:solidFill>
              <a:latin typeface="+mn-ea"/>
            </a:endParaRPr>
          </a:p>
        </p:txBody>
      </p:sp>
      <p:cxnSp>
        <p:nvCxnSpPr>
          <p:cNvPr id="66" name="연결선: 꺾임 65">
            <a:extLst>
              <a:ext uri="{FF2B5EF4-FFF2-40B4-BE49-F238E27FC236}">
                <a16:creationId xmlns:a16="http://schemas.microsoft.com/office/drawing/2014/main" id="{C7A4C9A4-EB9D-4813-5869-8C88175F973C}"/>
              </a:ext>
            </a:extLst>
          </p:cNvPr>
          <p:cNvCxnSpPr>
            <a:cxnSpLocks/>
            <a:stCxn id="42" idx="2"/>
            <a:endCxn id="14" idx="0"/>
          </p:cNvCxnSpPr>
          <p:nvPr/>
        </p:nvCxnSpPr>
        <p:spPr>
          <a:xfrm rot="5400000">
            <a:off x="1460797" y="2614171"/>
            <a:ext cx="595831" cy="1079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0" name="연결선: 꺾임 89">
            <a:extLst>
              <a:ext uri="{FF2B5EF4-FFF2-40B4-BE49-F238E27FC236}">
                <a16:creationId xmlns:a16="http://schemas.microsoft.com/office/drawing/2014/main" id="{D655DE93-B7D6-DD4C-3268-F07FF4076F99}"/>
              </a:ext>
            </a:extLst>
          </p:cNvPr>
          <p:cNvCxnSpPr>
            <a:cxnSpLocks/>
          </p:cNvCxnSpPr>
          <p:nvPr/>
        </p:nvCxnSpPr>
        <p:spPr>
          <a:xfrm flipH="1" flipV="1">
            <a:off x="9750565" y="1725795"/>
            <a:ext cx="1400050" cy="3510936"/>
          </a:xfrm>
          <a:prstGeom prst="bentConnector4">
            <a:avLst>
              <a:gd name="adj1" fmla="val -16328"/>
              <a:gd name="adj2" fmla="val 52376"/>
            </a:avLst>
          </a:prstGeom>
          <a:solidFill>
            <a:srgbClr val="E46C6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91" name="연결선: 꺾임 90">
            <a:extLst>
              <a:ext uri="{FF2B5EF4-FFF2-40B4-BE49-F238E27FC236}">
                <a16:creationId xmlns:a16="http://schemas.microsoft.com/office/drawing/2014/main" id="{C5CB3BCC-E5A6-2354-98F0-566D9A34AA1F}"/>
              </a:ext>
            </a:extLst>
          </p:cNvPr>
          <p:cNvCxnSpPr>
            <a:cxnSpLocks/>
            <a:stCxn id="96" idx="3"/>
            <a:endCxn id="122" idx="0"/>
          </p:cNvCxnSpPr>
          <p:nvPr/>
        </p:nvCxnSpPr>
        <p:spPr>
          <a:xfrm>
            <a:off x="9545320" y="2645855"/>
            <a:ext cx="1006315" cy="1340531"/>
          </a:xfrm>
          <a:prstGeom prst="bentConnector2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2" name="사각형: 둥근 모서리 91">
            <a:extLst>
              <a:ext uri="{FF2B5EF4-FFF2-40B4-BE49-F238E27FC236}">
                <a16:creationId xmlns:a16="http://schemas.microsoft.com/office/drawing/2014/main" id="{D521F40B-C62B-8295-596D-91F9402767EE}"/>
              </a:ext>
            </a:extLst>
          </p:cNvPr>
          <p:cNvSpPr/>
          <p:nvPr/>
        </p:nvSpPr>
        <p:spPr>
          <a:xfrm>
            <a:off x="5026380" y="1963297"/>
            <a:ext cx="4736444" cy="1384953"/>
          </a:xfrm>
          <a:prstGeom prst="roundRect">
            <a:avLst>
              <a:gd name="adj" fmla="val 6124"/>
            </a:avLst>
          </a:prstGeom>
          <a:solidFill>
            <a:schemeClr val="bg1">
              <a:lumMod val="8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805EE713-2DEA-1735-63AB-F6B151B56A3B}"/>
              </a:ext>
            </a:extLst>
          </p:cNvPr>
          <p:cNvSpPr/>
          <p:nvPr/>
        </p:nvSpPr>
        <p:spPr>
          <a:xfrm>
            <a:off x="5189301" y="2092313"/>
            <a:ext cx="1365142" cy="1108087"/>
          </a:xfrm>
          <a:prstGeom prst="rect">
            <a:avLst/>
          </a:prstGeom>
          <a:solidFill>
            <a:srgbClr val="565656"/>
          </a:solidFill>
          <a:ln>
            <a:solidFill>
              <a:srgbClr val="ECECEC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단말 등록</a:t>
            </a:r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E1D956D5-7877-169F-3B85-F31CE2ED2DB9}"/>
              </a:ext>
            </a:extLst>
          </p:cNvPr>
          <p:cNvSpPr/>
          <p:nvPr/>
        </p:nvSpPr>
        <p:spPr>
          <a:xfrm>
            <a:off x="5253280" y="2366493"/>
            <a:ext cx="1232269" cy="320775"/>
          </a:xfrm>
          <a:prstGeom prst="rect">
            <a:avLst/>
          </a:prstGeom>
          <a:solidFill>
            <a:srgbClr val="E46C6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bg1"/>
                </a:solidFill>
                <a:latin typeface="+mn-ea"/>
              </a:rPr>
              <a:t>사용자 등록</a:t>
            </a:r>
            <a:endParaRPr lang="ko-KR" altLang="en-US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BD649864-6ADD-4506-8541-B7FA7AAFD186}"/>
              </a:ext>
            </a:extLst>
          </p:cNvPr>
          <p:cNvSpPr/>
          <p:nvPr/>
        </p:nvSpPr>
        <p:spPr>
          <a:xfrm>
            <a:off x="5253280" y="2737886"/>
            <a:ext cx="1232269" cy="320775"/>
          </a:xfrm>
          <a:prstGeom prst="rect">
            <a:avLst/>
          </a:prstGeom>
          <a:solidFill>
            <a:srgbClr val="E46C6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chemeClr val="bg1"/>
                </a:solidFill>
                <a:latin typeface="+mn-ea"/>
              </a:rPr>
              <a:t>PIN</a:t>
            </a:r>
            <a:r>
              <a:rPr lang="ko-KR" altLang="en-US" sz="900" dirty="0">
                <a:solidFill>
                  <a:schemeClr val="bg1"/>
                </a:solidFill>
                <a:latin typeface="+mn-ea"/>
              </a:rPr>
              <a:t>번호 설정</a:t>
            </a:r>
            <a:endParaRPr lang="ko-KR" altLang="en-US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6" name="직사각형 95">
            <a:extLst>
              <a:ext uri="{FF2B5EF4-FFF2-40B4-BE49-F238E27FC236}">
                <a16:creationId xmlns:a16="http://schemas.microsoft.com/office/drawing/2014/main" id="{030D93B5-842F-9B81-4B11-971D3016BD39}"/>
              </a:ext>
            </a:extLst>
          </p:cNvPr>
          <p:cNvSpPr/>
          <p:nvPr/>
        </p:nvSpPr>
        <p:spPr>
          <a:xfrm>
            <a:off x="8180178" y="2092400"/>
            <a:ext cx="1365142" cy="1106910"/>
          </a:xfrm>
          <a:prstGeom prst="rect">
            <a:avLst/>
          </a:prstGeom>
          <a:solidFill>
            <a:srgbClr val="565656"/>
          </a:solidFill>
          <a:ln>
            <a:solidFill>
              <a:srgbClr val="ECECEC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알림</a:t>
            </a:r>
          </a:p>
        </p:txBody>
      </p:sp>
      <p:sp>
        <p:nvSpPr>
          <p:cNvPr id="97" name="직사각형 96">
            <a:extLst>
              <a:ext uri="{FF2B5EF4-FFF2-40B4-BE49-F238E27FC236}">
                <a16:creationId xmlns:a16="http://schemas.microsoft.com/office/drawing/2014/main" id="{BD13F563-587E-5F59-39A0-E465159945C1}"/>
              </a:ext>
            </a:extLst>
          </p:cNvPr>
          <p:cNvSpPr/>
          <p:nvPr/>
        </p:nvSpPr>
        <p:spPr>
          <a:xfrm>
            <a:off x="8246615" y="2366493"/>
            <a:ext cx="1232269" cy="320775"/>
          </a:xfrm>
          <a:prstGeom prst="rect">
            <a:avLst/>
          </a:prstGeom>
          <a:solidFill>
            <a:srgbClr val="E46C6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bg1"/>
                </a:solidFill>
                <a:latin typeface="+mn-ea"/>
              </a:rPr>
              <a:t>알림 </a:t>
            </a:r>
            <a:r>
              <a:rPr lang="en-US" altLang="ko-KR" sz="900" dirty="0">
                <a:solidFill>
                  <a:schemeClr val="bg1"/>
                </a:solidFill>
                <a:latin typeface="+mn-ea"/>
              </a:rPr>
              <a:t>Push</a:t>
            </a:r>
            <a:endParaRPr lang="ko-KR" altLang="en-US" sz="9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8" name="직사각형 97">
            <a:extLst>
              <a:ext uri="{FF2B5EF4-FFF2-40B4-BE49-F238E27FC236}">
                <a16:creationId xmlns:a16="http://schemas.microsoft.com/office/drawing/2014/main" id="{5A835E9B-2E07-90E2-FFD2-159834F7E58B}"/>
              </a:ext>
            </a:extLst>
          </p:cNvPr>
          <p:cNvSpPr/>
          <p:nvPr/>
        </p:nvSpPr>
        <p:spPr>
          <a:xfrm>
            <a:off x="8246615" y="2737886"/>
            <a:ext cx="1232269" cy="320775"/>
          </a:xfrm>
          <a:prstGeom prst="rect">
            <a:avLst/>
          </a:prstGeom>
          <a:solidFill>
            <a:srgbClr val="E46C6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bg1"/>
                </a:solidFill>
                <a:latin typeface="+mn-ea"/>
              </a:rPr>
              <a:t>메시지 전송</a:t>
            </a:r>
          </a:p>
        </p:txBody>
      </p:sp>
      <p:sp>
        <p:nvSpPr>
          <p:cNvPr id="99" name="직사각형 98">
            <a:extLst>
              <a:ext uri="{FF2B5EF4-FFF2-40B4-BE49-F238E27FC236}">
                <a16:creationId xmlns:a16="http://schemas.microsoft.com/office/drawing/2014/main" id="{CCF72F40-D8E0-FA22-56C5-0F06D0B15709}"/>
              </a:ext>
            </a:extLst>
          </p:cNvPr>
          <p:cNvSpPr/>
          <p:nvPr/>
        </p:nvSpPr>
        <p:spPr>
          <a:xfrm>
            <a:off x="6680923" y="2091223"/>
            <a:ext cx="1365142" cy="1108087"/>
          </a:xfrm>
          <a:prstGeom prst="rect">
            <a:avLst/>
          </a:prstGeom>
          <a:solidFill>
            <a:srgbClr val="565656"/>
          </a:solidFill>
          <a:ln>
            <a:solidFill>
              <a:srgbClr val="ECECEC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설정</a:t>
            </a:r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id="{E39F2BA4-EF3E-9C82-63B2-5B91C4D79195}"/>
              </a:ext>
            </a:extLst>
          </p:cNvPr>
          <p:cNvSpPr/>
          <p:nvPr/>
        </p:nvSpPr>
        <p:spPr>
          <a:xfrm>
            <a:off x="6748100" y="2862117"/>
            <a:ext cx="1232269" cy="230400"/>
          </a:xfrm>
          <a:prstGeom prst="rect">
            <a:avLst/>
          </a:prstGeom>
          <a:solidFill>
            <a:srgbClr val="E46C6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bg1"/>
                </a:solidFill>
                <a:latin typeface="+mn-ea"/>
              </a:rPr>
              <a:t>실시간 분석 설정</a:t>
            </a:r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BF193566-925D-0E13-F1D6-1ACDC04734A6}"/>
              </a:ext>
            </a:extLst>
          </p:cNvPr>
          <p:cNvSpPr/>
          <p:nvPr/>
        </p:nvSpPr>
        <p:spPr>
          <a:xfrm>
            <a:off x="6748100" y="2596118"/>
            <a:ext cx="1232269" cy="230400"/>
          </a:xfrm>
          <a:prstGeom prst="rect">
            <a:avLst/>
          </a:prstGeom>
          <a:solidFill>
            <a:srgbClr val="E46C6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bg1"/>
                </a:solidFill>
                <a:latin typeface="+mn-ea"/>
              </a:rPr>
              <a:t>수집 설정</a:t>
            </a: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F52FD112-CEE5-9DD1-013C-07CB5B5DF815}"/>
              </a:ext>
            </a:extLst>
          </p:cNvPr>
          <p:cNvSpPr/>
          <p:nvPr/>
        </p:nvSpPr>
        <p:spPr>
          <a:xfrm>
            <a:off x="6748100" y="2330119"/>
            <a:ext cx="1232269" cy="230400"/>
          </a:xfrm>
          <a:prstGeom prst="rect">
            <a:avLst/>
          </a:prstGeom>
          <a:solidFill>
            <a:srgbClr val="E46C6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bg1"/>
                </a:solidFill>
                <a:latin typeface="+mn-ea"/>
              </a:rPr>
              <a:t>정책 설정</a:t>
            </a:r>
          </a:p>
        </p:txBody>
      </p:sp>
      <p:sp>
        <p:nvSpPr>
          <p:cNvPr id="103" name="직사각형 102">
            <a:extLst>
              <a:ext uri="{FF2B5EF4-FFF2-40B4-BE49-F238E27FC236}">
                <a16:creationId xmlns:a16="http://schemas.microsoft.com/office/drawing/2014/main" id="{2752783C-B8FC-8BC5-FB3B-BD80A0B0D090}"/>
              </a:ext>
            </a:extLst>
          </p:cNvPr>
          <p:cNvSpPr/>
          <p:nvPr/>
        </p:nvSpPr>
        <p:spPr>
          <a:xfrm>
            <a:off x="10139690" y="1403219"/>
            <a:ext cx="397234" cy="180000"/>
          </a:xfrm>
          <a:prstGeom prst="rect">
            <a:avLst/>
          </a:prstGeom>
          <a:solidFill>
            <a:srgbClr val="E46C6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800" dirty="0">
              <a:solidFill>
                <a:schemeClr val="bg1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DB23AE2-1798-032C-7685-E7126145546F}"/>
              </a:ext>
            </a:extLst>
          </p:cNvPr>
          <p:cNvSpPr txBox="1"/>
          <p:nvPr/>
        </p:nvSpPr>
        <p:spPr>
          <a:xfrm>
            <a:off x="10497068" y="1385497"/>
            <a:ext cx="45397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>
                <a:solidFill>
                  <a:sysClr val="windowText" lastClr="00000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관리자</a:t>
            </a:r>
          </a:p>
        </p:txBody>
      </p:sp>
      <p:sp>
        <p:nvSpPr>
          <p:cNvPr id="105" name="사각형: 둥근 모서리 104">
            <a:extLst>
              <a:ext uri="{FF2B5EF4-FFF2-40B4-BE49-F238E27FC236}">
                <a16:creationId xmlns:a16="http://schemas.microsoft.com/office/drawing/2014/main" id="{BB0300D4-9A78-5ED7-BB25-5340D1FB8E54}"/>
              </a:ext>
            </a:extLst>
          </p:cNvPr>
          <p:cNvSpPr/>
          <p:nvPr/>
        </p:nvSpPr>
        <p:spPr>
          <a:xfrm>
            <a:off x="10962588" y="1403219"/>
            <a:ext cx="397234" cy="180000"/>
          </a:xfrm>
          <a:prstGeom prst="roundRect">
            <a:avLst>
              <a:gd name="adj" fmla="val 50000"/>
            </a:avLst>
          </a:prstGeom>
          <a:noFill/>
          <a:ln>
            <a:solidFill>
              <a:srgbClr val="E46C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rgbClr val="00B0F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C0E467F0-F6CE-4D80-4948-127224653DCC}"/>
              </a:ext>
            </a:extLst>
          </p:cNvPr>
          <p:cNvSpPr txBox="1"/>
          <p:nvPr/>
        </p:nvSpPr>
        <p:spPr>
          <a:xfrm>
            <a:off x="11319526" y="1385497"/>
            <a:ext cx="36420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>
                <a:solidFill>
                  <a:sysClr val="windowText" lastClr="00000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공통</a:t>
            </a:r>
          </a:p>
        </p:txBody>
      </p:sp>
      <p:cxnSp>
        <p:nvCxnSpPr>
          <p:cNvPr id="107" name="연결선: 꺾임 106">
            <a:extLst>
              <a:ext uri="{FF2B5EF4-FFF2-40B4-BE49-F238E27FC236}">
                <a16:creationId xmlns:a16="http://schemas.microsoft.com/office/drawing/2014/main" id="{0E67D4C7-8981-44FA-61D8-B3F70EA8269C}"/>
              </a:ext>
            </a:extLst>
          </p:cNvPr>
          <p:cNvCxnSpPr>
            <a:cxnSpLocks/>
            <a:stCxn id="92" idx="1"/>
            <a:endCxn id="14" idx="3"/>
          </p:cNvCxnSpPr>
          <p:nvPr/>
        </p:nvCxnSpPr>
        <p:spPr>
          <a:xfrm rot="10800000" flipV="1">
            <a:off x="2371806" y="2655774"/>
            <a:ext cx="2654575" cy="418852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09FB3A6C-A0A3-6DBA-C8C4-BB1CCE3C09FF}"/>
              </a:ext>
            </a:extLst>
          </p:cNvPr>
          <p:cNvSpPr txBox="1"/>
          <p:nvPr/>
        </p:nvSpPr>
        <p:spPr>
          <a:xfrm>
            <a:off x="2943411" y="2832461"/>
            <a:ext cx="756938" cy="215444"/>
          </a:xfrm>
          <a:prstGeom prst="rect">
            <a:avLst/>
          </a:prstGeom>
          <a:solidFill>
            <a:srgbClr val="FFFFFF">
              <a:alpha val="38039"/>
            </a:srgbClr>
          </a:solidFill>
        </p:spPr>
        <p:txBody>
          <a:bodyPr wrap="none" lIns="91440" tIns="45720" rIns="91440" bIns="45720" rtlCol="0" anchor="t">
            <a:spAutoFit/>
          </a:bodyPr>
          <a:lstStyle>
            <a:defPPr>
              <a:defRPr lang="ko-KR"/>
            </a:defPPr>
            <a:lvl1pPr>
              <a:defRPr sz="800" u="sng">
                <a:solidFill>
                  <a:srgbClr val="E46C61"/>
                </a:solidFill>
              </a:defRPr>
            </a:lvl1pPr>
          </a:lstStyle>
          <a:p>
            <a:r>
              <a:rPr lang="ko-KR" altLang="en-US" dirty="0"/>
              <a:t>정책 </a:t>
            </a:r>
            <a:r>
              <a:rPr lang="en-US" altLang="ko-KR" dirty="0"/>
              <a:t>Loading</a:t>
            </a:r>
            <a:endParaRPr lang="ko-KR" altLang="en-US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467C7571-2641-6E3F-4988-01BA21985B29}"/>
              </a:ext>
            </a:extLst>
          </p:cNvPr>
          <p:cNvSpPr txBox="1"/>
          <p:nvPr/>
        </p:nvSpPr>
        <p:spPr>
          <a:xfrm>
            <a:off x="1710666" y="2511594"/>
            <a:ext cx="68961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900">
                <a:solidFill>
                  <a:schemeClr val="accent2"/>
                </a:solidFill>
              </a:defRPr>
            </a:lvl1pPr>
          </a:lstStyle>
          <a:p>
            <a:r>
              <a:rPr lang="ko-KR" altLang="en-US" dirty="0"/>
              <a:t>일반사용자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74CC09F3-A687-6AFA-9FF3-27CE85E48F8E}"/>
              </a:ext>
            </a:extLst>
          </p:cNvPr>
          <p:cNvSpPr txBox="1"/>
          <p:nvPr/>
        </p:nvSpPr>
        <p:spPr>
          <a:xfrm>
            <a:off x="1715143" y="3513521"/>
            <a:ext cx="792205" cy="215444"/>
          </a:xfrm>
          <a:prstGeom prst="rect">
            <a:avLst/>
          </a:prstGeom>
          <a:solidFill>
            <a:srgbClr val="FFFFFF">
              <a:alpha val="38039"/>
            </a:srgbClr>
          </a:solidFill>
        </p:spPr>
        <p:txBody>
          <a:bodyPr wrap="none" lIns="91440" tIns="45720" rIns="91440" bIns="45720" rtlCol="0" anchor="t">
            <a:spAutoFit/>
          </a:bodyPr>
          <a:lstStyle>
            <a:defPPr>
              <a:defRPr lang="ko-KR"/>
            </a:defPPr>
            <a:lvl1pPr>
              <a:defRPr sz="800" u="sng">
                <a:solidFill>
                  <a:srgbClr val="E46C61"/>
                </a:solidFill>
              </a:defRPr>
            </a:lvl1pPr>
          </a:lstStyle>
          <a:p>
            <a:r>
              <a:rPr lang="ko-KR" altLang="en-US" dirty="0"/>
              <a:t>모니터링 </a:t>
            </a:r>
            <a:r>
              <a:rPr lang="en-US" altLang="ko-KR" dirty="0"/>
              <a:t>Start</a:t>
            </a:r>
            <a:endParaRPr lang="ko-KR" altLang="en-US" dirty="0"/>
          </a:p>
        </p:txBody>
      </p: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A7EC9500-E4BD-EF78-E6CF-5866D7E05BC8}"/>
              </a:ext>
            </a:extLst>
          </p:cNvPr>
          <p:cNvSpPr/>
          <p:nvPr/>
        </p:nvSpPr>
        <p:spPr>
          <a:xfrm>
            <a:off x="2865711" y="3871896"/>
            <a:ext cx="4839378" cy="2114092"/>
          </a:xfrm>
          <a:prstGeom prst="roundRect">
            <a:avLst>
              <a:gd name="adj" fmla="val 5806"/>
            </a:avLst>
          </a:prstGeom>
          <a:solidFill>
            <a:schemeClr val="bg1">
              <a:lumMod val="8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12" name="직사각형 111">
            <a:extLst>
              <a:ext uri="{FF2B5EF4-FFF2-40B4-BE49-F238E27FC236}">
                <a16:creationId xmlns:a16="http://schemas.microsoft.com/office/drawing/2014/main" id="{05DBED60-E305-8CC5-4C5E-3A628C49E038}"/>
              </a:ext>
            </a:extLst>
          </p:cNvPr>
          <p:cNvSpPr/>
          <p:nvPr/>
        </p:nvSpPr>
        <p:spPr>
          <a:xfrm>
            <a:off x="3126589" y="3986386"/>
            <a:ext cx="1365142" cy="1880272"/>
          </a:xfrm>
          <a:prstGeom prst="rect">
            <a:avLst/>
          </a:prstGeom>
          <a:solidFill>
            <a:srgbClr val="565656"/>
          </a:solidFill>
          <a:ln>
            <a:solidFill>
              <a:srgbClr val="ECECEC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실시간 분석</a:t>
            </a:r>
          </a:p>
        </p:txBody>
      </p:sp>
      <p:sp>
        <p:nvSpPr>
          <p:cNvPr id="113" name="직사각형 112">
            <a:extLst>
              <a:ext uri="{FF2B5EF4-FFF2-40B4-BE49-F238E27FC236}">
                <a16:creationId xmlns:a16="http://schemas.microsoft.com/office/drawing/2014/main" id="{F7B98536-FE95-968A-AD5D-B4912AE00B0D}"/>
              </a:ext>
            </a:extLst>
          </p:cNvPr>
          <p:cNvSpPr/>
          <p:nvPr/>
        </p:nvSpPr>
        <p:spPr>
          <a:xfrm>
            <a:off x="4598380" y="3986386"/>
            <a:ext cx="1365142" cy="1880272"/>
          </a:xfrm>
          <a:prstGeom prst="rect">
            <a:avLst/>
          </a:prstGeom>
          <a:solidFill>
            <a:srgbClr val="565656"/>
          </a:solidFill>
          <a:ln>
            <a:solidFill>
              <a:srgbClr val="ECECEC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분석</a:t>
            </a:r>
          </a:p>
        </p:txBody>
      </p:sp>
      <p:sp>
        <p:nvSpPr>
          <p:cNvPr id="114" name="사각형: 둥근 모서리 113">
            <a:extLst>
              <a:ext uri="{FF2B5EF4-FFF2-40B4-BE49-F238E27FC236}">
                <a16:creationId xmlns:a16="http://schemas.microsoft.com/office/drawing/2014/main" id="{AF7EA29E-8D7C-15FF-4C86-E7C097A23B5F}"/>
              </a:ext>
            </a:extLst>
          </p:cNvPr>
          <p:cNvSpPr/>
          <p:nvPr/>
        </p:nvSpPr>
        <p:spPr>
          <a:xfrm>
            <a:off x="4672633" y="4269687"/>
            <a:ext cx="1227267" cy="33369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E46C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rgbClr val="E46C61"/>
                </a:solidFill>
                <a:latin typeface="+mn-ea"/>
              </a:rPr>
              <a:t>영상 분석</a:t>
            </a:r>
            <a:endParaRPr lang="en-US" altLang="ko-KR" sz="900" b="1" dirty="0">
              <a:solidFill>
                <a:srgbClr val="E46C61"/>
              </a:solidFill>
              <a:latin typeface="+mn-ea"/>
            </a:endParaRPr>
          </a:p>
        </p:txBody>
      </p:sp>
      <p:sp>
        <p:nvSpPr>
          <p:cNvPr id="115" name="사각형: 둥근 모서리 114">
            <a:extLst>
              <a:ext uri="{FF2B5EF4-FFF2-40B4-BE49-F238E27FC236}">
                <a16:creationId xmlns:a16="http://schemas.microsoft.com/office/drawing/2014/main" id="{75366609-1D23-816F-78F1-21BE9CE4A1C3}"/>
              </a:ext>
            </a:extLst>
          </p:cNvPr>
          <p:cNvSpPr/>
          <p:nvPr/>
        </p:nvSpPr>
        <p:spPr>
          <a:xfrm>
            <a:off x="4672633" y="4649966"/>
            <a:ext cx="1227267" cy="33369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E46C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rgbClr val="E46C61"/>
                </a:solidFill>
                <a:latin typeface="+mn-ea"/>
              </a:rPr>
              <a:t>이미지 분석</a:t>
            </a:r>
            <a:endParaRPr lang="en-US" altLang="ko-KR" sz="900" b="1" dirty="0">
              <a:solidFill>
                <a:srgbClr val="E46C61"/>
              </a:solidFill>
              <a:latin typeface="+mn-ea"/>
            </a:endParaRPr>
          </a:p>
        </p:txBody>
      </p:sp>
      <p:sp>
        <p:nvSpPr>
          <p:cNvPr id="116" name="직사각형 115">
            <a:extLst>
              <a:ext uri="{FF2B5EF4-FFF2-40B4-BE49-F238E27FC236}">
                <a16:creationId xmlns:a16="http://schemas.microsoft.com/office/drawing/2014/main" id="{17847AEA-4D16-234C-7C07-8D485D9BC4AE}"/>
              </a:ext>
            </a:extLst>
          </p:cNvPr>
          <p:cNvSpPr/>
          <p:nvPr/>
        </p:nvSpPr>
        <p:spPr>
          <a:xfrm>
            <a:off x="6063565" y="3986386"/>
            <a:ext cx="1365142" cy="1880272"/>
          </a:xfrm>
          <a:prstGeom prst="rect">
            <a:avLst/>
          </a:prstGeom>
          <a:solidFill>
            <a:srgbClr val="565656"/>
          </a:solidFill>
          <a:ln>
            <a:solidFill>
              <a:srgbClr val="ECECEC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폴더 분석</a:t>
            </a:r>
          </a:p>
        </p:txBody>
      </p:sp>
      <p:sp>
        <p:nvSpPr>
          <p:cNvPr id="117" name="사각형: 둥근 모서리 116">
            <a:extLst>
              <a:ext uri="{FF2B5EF4-FFF2-40B4-BE49-F238E27FC236}">
                <a16:creationId xmlns:a16="http://schemas.microsoft.com/office/drawing/2014/main" id="{4F6F3A5B-2EB2-DA83-16FB-7FBCEDE55DA4}"/>
              </a:ext>
            </a:extLst>
          </p:cNvPr>
          <p:cNvSpPr/>
          <p:nvPr/>
        </p:nvSpPr>
        <p:spPr>
          <a:xfrm>
            <a:off x="6137818" y="4269687"/>
            <a:ext cx="1227267" cy="33369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E46C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rgbClr val="E46C61"/>
                </a:solidFill>
                <a:latin typeface="+mn-ea"/>
              </a:rPr>
              <a:t>알려진 폴더 감시</a:t>
            </a:r>
            <a:endParaRPr lang="en-US" altLang="ko-KR" sz="900" b="1" dirty="0">
              <a:solidFill>
                <a:srgbClr val="E46C61"/>
              </a:solidFill>
              <a:latin typeface="+mn-ea"/>
            </a:endParaRPr>
          </a:p>
        </p:txBody>
      </p:sp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3A6D4FD2-A189-5F3E-9BE8-CA2FABE736A0}"/>
              </a:ext>
            </a:extLst>
          </p:cNvPr>
          <p:cNvSpPr/>
          <p:nvPr/>
        </p:nvSpPr>
        <p:spPr>
          <a:xfrm>
            <a:off x="8105840" y="3986386"/>
            <a:ext cx="1365142" cy="1880272"/>
          </a:xfrm>
          <a:prstGeom prst="rect">
            <a:avLst/>
          </a:prstGeom>
          <a:solidFill>
            <a:srgbClr val="565656"/>
          </a:solidFill>
          <a:ln>
            <a:solidFill>
              <a:srgbClr val="ECECEC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차단</a:t>
            </a:r>
          </a:p>
        </p:txBody>
      </p:sp>
      <p:sp>
        <p:nvSpPr>
          <p:cNvPr id="119" name="사각형: 둥근 모서리 118">
            <a:extLst>
              <a:ext uri="{FF2B5EF4-FFF2-40B4-BE49-F238E27FC236}">
                <a16:creationId xmlns:a16="http://schemas.microsoft.com/office/drawing/2014/main" id="{881B7ADC-8E63-C951-EF45-3D05267A84D9}"/>
              </a:ext>
            </a:extLst>
          </p:cNvPr>
          <p:cNvSpPr/>
          <p:nvPr/>
        </p:nvSpPr>
        <p:spPr>
          <a:xfrm>
            <a:off x="8180093" y="4295593"/>
            <a:ext cx="1227267" cy="33369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E46C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ko-KR" altLang="en-US" sz="900" b="1" spc="-110" dirty="0">
                <a:solidFill>
                  <a:srgbClr val="E46C61"/>
                </a:solidFill>
                <a:latin typeface="+mn-ea"/>
              </a:rPr>
              <a:t>유해 콘텐츠 차단 </a:t>
            </a:r>
            <a:r>
              <a:rPr lang="ko-KR" altLang="en-US" sz="900" b="1" spc="-110" dirty="0" err="1">
                <a:solidFill>
                  <a:srgbClr val="E46C61"/>
                </a:solidFill>
                <a:latin typeface="+mn-ea"/>
              </a:rPr>
              <a:t>스크리닝</a:t>
            </a:r>
            <a:endParaRPr lang="en-US" altLang="ko-KR" sz="900" b="1" spc="-110" dirty="0">
              <a:solidFill>
                <a:srgbClr val="E46C61"/>
              </a:solidFill>
              <a:latin typeface="+mn-ea"/>
            </a:endParaRPr>
          </a:p>
        </p:txBody>
      </p:sp>
      <p:sp>
        <p:nvSpPr>
          <p:cNvPr id="120" name="사각형: 둥근 모서리 119">
            <a:extLst>
              <a:ext uri="{FF2B5EF4-FFF2-40B4-BE49-F238E27FC236}">
                <a16:creationId xmlns:a16="http://schemas.microsoft.com/office/drawing/2014/main" id="{0C3EF6B9-A71D-362E-7619-0BE533E47676}"/>
              </a:ext>
            </a:extLst>
          </p:cNvPr>
          <p:cNvSpPr/>
          <p:nvPr/>
        </p:nvSpPr>
        <p:spPr>
          <a:xfrm>
            <a:off x="8180093" y="4818900"/>
            <a:ext cx="1227267" cy="33369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E46C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ko-KR" altLang="en-US" sz="900" b="1" spc="-120" dirty="0">
                <a:solidFill>
                  <a:srgbClr val="E46C61"/>
                </a:solidFill>
                <a:latin typeface="+mn-ea"/>
              </a:rPr>
              <a:t>유해 콘텐츠 노출 앱 검색</a:t>
            </a:r>
            <a:endParaRPr lang="en-US" altLang="ko-KR" sz="900" b="1" spc="-120" dirty="0">
              <a:solidFill>
                <a:srgbClr val="E46C61"/>
              </a:solidFill>
              <a:latin typeface="+mn-ea"/>
            </a:endParaRPr>
          </a:p>
        </p:txBody>
      </p:sp>
      <p:sp>
        <p:nvSpPr>
          <p:cNvPr id="121" name="사각형: 둥근 모서리 120">
            <a:extLst>
              <a:ext uri="{FF2B5EF4-FFF2-40B4-BE49-F238E27FC236}">
                <a16:creationId xmlns:a16="http://schemas.microsoft.com/office/drawing/2014/main" id="{55C59047-CCFD-889C-B3EA-1F12F7611087}"/>
              </a:ext>
            </a:extLst>
          </p:cNvPr>
          <p:cNvSpPr/>
          <p:nvPr/>
        </p:nvSpPr>
        <p:spPr>
          <a:xfrm>
            <a:off x="8170714" y="5361863"/>
            <a:ext cx="1227267" cy="33369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E46C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ko-KR" altLang="en-US" sz="900" b="1" spc="-120" dirty="0">
                <a:solidFill>
                  <a:srgbClr val="E46C61"/>
                </a:solidFill>
                <a:latin typeface="+mn-ea"/>
              </a:rPr>
              <a:t>유해 콘텐츠 노출 앱 </a:t>
            </a:r>
            <a:r>
              <a:rPr lang="en-US" altLang="ko-KR" sz="900" b="1" spc="-120" dirty="0">
                <a:solidFill>
                  <a:srgbClr val="E46C61"/>
                </a:solidFill>
                <a:latin typeface="+mn-ea"/>
              </a:rPr>
              <a:t>Kill</a:t>
            </a:r>
          </a:p>
        </p:txBody>
      </p:sp>
      <p:sp>
        <p:nvSpPr>
          <p:cNvPr id="122" name="직사각형 121">
            <a:extLst>
              <a:ext uri="{FF2B5EF4-FFF2-40B4-BE49-F238E27FC236}">
                <a16:creationId xmlns:a16="http://schemas.microsoft.com/office/drawing/2014/main" id="{073DA0C6-5E83-546B-B6DA-6097CB372250}"/>
              </a:ext>
            </a:extLst>
          </p:cNvPr>
          <p:cNvSpPr/>
          <p:nvPr/>
        </p:nvSpPr>
        <p:spPr>
          <a:xfrm>
            <a:off x="9869064" y="3986386"/>
            <a:ext cx="1365142" cy="1880272"/>
          </a:xfrm>
          <a:prstGeom prst="rect">
            <a:avLst/>
          </a:prstGeom>
          <a:solidFill>
            <a:srgbClr val="565656"/>
          </a:solidFill>
          <a:ln>
            <a:solidFill>
              <a:srgbClr val="ECECEC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전송</a:t>
            </a:r>
          </a:p>
        </p:txBody>
      </p:sp>
      <p:sp>
        <p:nvSpPr>
          <p:cNvPr id="123" name="사각형: 둥근 모서리 122">
            <a:extLst>
              <a:ext uri="{FF2B5EF4-FFF2-40B4-BE49-F238E27FC236}">
                <a16:creationId xmlns:a16="http://schemas.microsoft.com/office/drawing/2014/main" id="{9E5B8CF6-F747-1EAF-1133-A6F7A7FA1EC5}"/>
              </a:ext>
            </a:extLst>
          </p:cNvPr>
          <p:cNvSpPr/>
          <p:nvPr/>
        </p:nvSpPr>
        <p:spPr>
          <a:xfrm>
            <a:off x="9943317" y="4289116"/>
            <a:ext cx="1227267" cy="33369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E46C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ko-KR" altLang="en-US" sz="900" b="1" spc="-120" dirty="0">
                <a:solidFill>
                  <a:srgbClr val="E46C61"/>
                </a:solidFill>
                <a:latin typeface="+mn-ea"/>
              </a:rPr>
              <a:t>유해 콘텐츠</a:t>
            </a:r>
            <a:endParaRPr lang="en-US" altLang="ko-KR" sz="900" b="1" spc="-120" dirty="0">
              <a:solidFill>
                <a:srgbClr val="E46C61"/>
              </a:solidFill>
              <a:latin typeface="+mn-ea"/>
            </a:endParaRPr>
          </a:p>
          <a:p>
            <a:pPr algn="ctr"/>
            <a:r>
              <a:rPr lang="ko-KR" altLang="en-US" sz="900" b="1" spc="-120" dirty="0">
                <a:solidFill>
                  <a:srgbClr val="E46C61"/>
                </a:solidFill>
                <a:latin typeface="+mn-ea"/>
              </a:rPr>
              <a:t>보호 폴더 생성</a:t>
            </a:r>
            <a:endParaRPr lang="en-US" altLang="ko-KR" sz="900" b="1" spc="-120" dirty="0">
              <a:solidFill>
                <a:srgbClr val="E46C61"/>
              </a:solidFill>
              <a:latin typeface="+mn-ea"/>
            </a:endParaRPr>
          </a:p>
        </p:txBody>
      </p:sp>
      <p:sp>
        <p:nvSpPr>
          <p:cNvPr id="124" name="사각형: 둥근 모서리 123">
            <a:extLst>
              <a:ext uri="{FF2B5EF4-FFF2-40B4-BE49-F238E27FC236}">
                <a16:creationId xmlns:a16="http://schemas.microsoft.com/office/drawing/2014/main" id="{BBACEFA5-D8EC-0D34-154F-50BAD8BC1251}"/>
              </a:ext>
            </a:extLst>
          </p:cNvPr>
          <p:cNvSpPr/>
          <p:nvPr/>
        </p:nvSpPr>
        <p:spPr>
          <a:xfrm>
            <a:off x="9943317" y="4810229"/>
            <a:ext cx="1227267" cy="33369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E46C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ko-KR" altLang="en-US" sz="900" b="1" spc="-120" dirty="0">
                <a:solidFill>
                  <a:srgbClr val="E46C61"/>
                </a:solidFill>
                <a:latin typeface="+mn-ea"/>
              </a:rPr>
              <a:t>유해 콘텐츠 전송</a:t>
            </a:r>
            <a:endParaRPr lang="en-US" altLang="ko-KR" sz="900" b="1" spc="-120" dirty="0">
              <a:solidFill>
                <a:srgbClr val="E46C61"/>
              </a:solidFill>
              <a:latin typeface="+mn-ea"/>
            </a:endParaRPr>
          </a:p>
        </p:txBody>
      </p:sp>
      <p:sp>
        <p:nvSpPr>
          <p:cNvPr id="125" name="사각형: 둥근 모서리 124">
            <a:extLst>
              <a:ext uri="{FF2B5EF4-FFF2-40B4-BE49-F238E27FC236}">
                <a16:creationId xmlns:a16="http://schemas.microsoft.com/office/drawing/2014/main" id="{4B67E8F6-40CE-FDA6-2F82-D0C0E80C926B}"/>
              </a:ext>
            </a:extLst>
          </p:cNvPr>
          <p:cNvSpPr/>
          <p:nvPr/>
        </p:nvSpPr>
        <p:spPr>
          <a:xfrm>
            <a:off x="9933938" y="5361863"/>
            <a:ext cx="1227267" cy="33369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E46C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ko-KR" altLang="en-US" sz="900" b="1" spc="-120" dirty="0">
                <a:solidFill>
                  <a:srgbClr val="E46C61"/>
                </a:solidFill>
                <a:latin typeface="+mn-ea"/>
              </a:rPr>
              <a:t>전송된 유해 콘텐츠 삭제</a:t>
            </a:r>
            <a:endParaRPr lang="en-US" altLang="ko-KR" sz="900" b="1" spc="-120" dirty="0">
              <a:solidFill>
                <a:srgbClr val="E46C61"/>
              </a:solidFill>
              <a:latin typeface="+mn-ea"/>
            </a:endParaRPr>
          </a:p>
        </p:txBody>
      </p:sp>
      <p:sp>
        <p:nvSpPr>
          <p:cNvPr id="126" name="직사각형 125">
            <a:extLst>
              <a:ext uri="{FF2B5EF4-FFF2-40B4-BE49-F238E27FC236}">
                <a16:creationId xmlns:a16="http://schemas.microsoft.com/office/drawing/2014/main" id="{6B43DAC3-EF40-C877-BAF0-6899D9497933}"/>
              </a:ext>
            </a:extLst>
          </p:cNvPr>
          <p:cNvSpPr/>
          <p:nvPr/>
        </p:nvSpPr>
        <p:spPr>
          <a:xfrm>
            <a:off x="1072551" y="3986386"/>
            <a:ext cx="1365142" cy="1880272"/>
          </a:xfrm>
          <a:prstGeom prst="rect">
            <a:avLst/>
          </a:prstGeom>
          <a:solidFill>
            <a:srgbClr val="565656"/>
          </a:solidFill>
          <a:ln>
            <a:solidFill>
              <a:srgbClr val="ECECEC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ko-KR" altLang="en-US" sz="1000">
                <a:solidFill>
                  <a:schemeClr val="bg1"/>
                </a:solidFill>
                <a:latin typeface="+mn-ea"/>
              </a:rPr>
              <a:t>수집</a:t>
            </a:r>
            <a:endParaRPr lang="en-US" altLang="ko-KR" sz="1000" dirty="0">
              <a:solidFill>
                <a:schemeClr val="bg1"/>
              </a:solidFill>
              <a:latin typeface="+mn-ea"/>
            </a:endParaRPr>
          </a:p>
          <a:p>
            <a:pPr algn="ctr"/>
            <a:endParaRPr lang="ko-KR" altLang="en-US" sz="1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7" name="사각형: 둥근 모서리 126">
            <a:extLst>
              <a:ext uri="{FF2B5EF4-FFF2-40B4-BE49-F238E27FC236}">
                <a16:creationId xmlns:a16="http://schemas.microsoft.com/office/drawing/2014/main" id="{EA950E4C-3183-2049-618D-099280BD6E16}"/>
              </a:ext>
            </a:extLst>
          </p:cNvPr>
          <p:cNvSpPr/>
          <p:nvPr/>
        </p:nvSpPr>
        <p:spPr>
          <a:xfrm>
            <a:off x="1142033" y="4250728"/>
            <a:ext cx="1227267" cy="32223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E46C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rgbClr val="E46C61"/>
                </a:solidFill>
                <a:latin typeface="+mn-ea"/>
              </a:rPr>
              <a:t>화면 캡쳐</a:t>
            </a:r>
          </a:p>
        </p:txBody>
      </p:sp>
      <p:sp>
        <p:nvSpPr>
          <p:cNvPr id="128" name="사각형: 둥근 모서리 127">
            <a:extLst>
              <a:ext uri="{FF2B5EF4-FFF2-40B4-BE49-F238E27FC236}">
                <a16:creationId xmlns:a16="http://schemas.microsoft.com/office/drawing/2014/main" id="{E6102F36-81E3-9849-EB7E-53503E1DD423}"/>
              </a:ext>
            </a:extLst>
          </p:cNvPr>
          <p:cNvSpPr/>
          <p:nvPr/>
        </p:nvSpPr>
        <p:spPr>
          <a:xfrm>
            <a:off x="1142033" y="4810516"/>
            <a:ext cx="1227267" cy="32223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E46C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rgbClr val="E46C61"/>
                </a:solidFill>
                <a:latin typeface="+mn-ea"/>
              </a:rPr>
              <a:t>이미지 저장</a:t>
            </a:r>
          </a:p>
        </p:txBody>
      </p:sp>
      <p:sp>
        <p:nvSpPr>
          <p:cNvPr id="129" name="사각형: 둥근 모서리 128">
            <a:extLst>
              <a:ext uri="{FF2B5EF4-FFF2-40B4-BE49-F238E27FC236}">
                <a16:creationId xmlns:a16="http://schemas.microsoft.com/office/drawing/2014/main" id="{CF02B623-2857-C008-1181-5F9023504F12}"/>
              </a:ext>
            </a:extLst>
          </p:cNvPr>
          <p:cNvSpPr/>
          <p:nvPr/>
        </p:nvSpPr>
        <p:spPr>
          <a:xfrm>
            <a:off x="1142033" y="5391563"/>
            <a:ext cx="1227267" cy="32223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E46C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rgbClr val="E46C61"/>
                </a:solidFill>
                <a:latin typeface="+mn-ea"/>
              </a:rPr>
              <a:t>이미지 삭제</a:t>
            </a:r>
          </a:p>
        </p:txBody>
      </p:sp>
      <p:cxnSp>
        <p:nvCxnSpPr>
          <p:cNvPr id="130" name="연결선: 꺾임 129">
            <a:extLst>
              <a:ext uri="{FF2B5EF4-FFF2-40B4-BE49-F238E27FC236}">
                <a16:creationId xmlns:a16="http://schemas.microsoft.com/office/drawing/2014/main" id="{1D96F4EF-0C6C-A7F4-224D-0E3DC4543ED9}"/>
              </a:ext>
            </a:extLst>
          </p:cNvPr>
          <p:cNvCxnSpPr>
            <a:cxnSpLocks/>
            <a:stCxn id="127" idx="3"/>
            <a:endCxn id="128" idx="3"/>
          </p:cNvCxnSpPr>
          <p:nvPr/>
        </p:nvCxnSpPr>
        <p:spPr>
          <a:xfrm>
            <a:off x="2369300" y="4411844"/>
            <a:ext cx="12700" cy="559787"/>
          </a:xfrm>
          <a:prstGeom prst="bentConnector3">
            <a:avLst>
              <a:gd name="adj1" fmla="val 1800000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1" name="연결선: 꺾임 130">
            <a:extLst>
              <a:ext uri="{FF2B5EF4-FFF2-40B4-BE49-F238E27FC236}">
                <a16:creationId xmlns:a16="http://schemas.microsoft.com/office/drawing/2014/main" id="{FEAE8085-37EB-6119-5110-7EFDD1E71EEE}"/>
              </a:ext>
            </a:extLst>
          </p:cNvPr>
          <p:cNvCxnSpPr>
            <a:cxnSpLocks/>
            <a:stCxn id="128" idx="1"/>
            <a:endCxn id="127" idx="1"/>
          </p:cNvCxnSpPr>
          <p:nvPr/>
        </p:nvCxnSpPr>
        <p:spPr>
          <a:xfrm rot="10800000">
            <a:off x="1142033" y="4411844"/>
            <a:ext cx="12700" cy="559787"/>
          </a:xfrm>
          <a:prstGeom prst="bentConnector3">
            <a:avLst>
              <a:gd name="adj1" fmla="val 1800000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32" name="TextBox 131">
            <a:extLst>
              <a:ext uri="{FF2B5EF4-FFF2-40B4-BE49-F238E27FC236}">
                <a16:creationId xmlns:a16="http://schemas.microsoft.com/office/drawing/2014/main" id="{735E3669-5B41-D2CB-E0BB-E4CA0665387F}"/>
              </a:ext>
            </a:extLst>
          </p:cNvPr>
          <p:cNvSpPr txBox="1"/>
          <p:nvPr/>
        </p:nvSpPr>
        <p:spPr>
          <a:xfrm>
            <a:off x="1347735" y="4625708"/>
            <a:ext cx="854721" cy="1928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>
                <a:solidFill>
                  <a:schemeClr val="accent2"/>
                </a:solidFill>
              </a:rPr>
              <a:t>스케줄링</a:t>
            </a:r>
            <a:r>
              <a:rPr lang="en-US" altLang="ko-KR" sz="800" b="1" dirty="0">
                <a:solidFill>
                  <a:schemeClr val="accent2"/>
                </a:solidFill>
              </a:rPr>
              <a:t>(3~5</a:t>
            </a:r>
            <a:r>
              <a:rPr lang="ko-KR" altLang="en-US" sz="800" b="1" dirty="0">
                <a:solidFill>
                  <a:schemeClr val="accent2"/>
                </a:solidFill>
              </a:rPr>
              <a:t>초</a:t>
            </a:r>
            <a:r>
              <a:rPr lang="en-US" altLang="ko-KR" sz="800" b="1" dirty="0">
                <a:solidFill>
                  <a:schemeClr val="accent2"/>
                </a:solidFill>
              </a:rPr>
              <a:t>)</a:t>
            </a:r>
            <a:endParaRPr lang="ko-KR" altLang="en-US" sz="800" b="1" dirty="0">
              <a:solidFill>
                <a:schemeClr val="accent2"/>
              </a:solidFill>
            </a:endParaRPr>
          </a:p>
        </p:txBody>
      </p:sp>
      <p:cxnSp>
        <p:nvCxnSpPr>
          <p:cNvPr id="133" name="연결선: 꺾임 132">
            <a:extLst>
              <a:ext uri="{FF2B5EF4-FFF2-40B4-BE49-F238E27FC236}">
                <a16:creationId xmlns:a16="http://schemas.microsoft.com/office/drawing/2014/main" id="{352B1E8B-3054-6286-DB36-E6AC3F7041A7}"/>
              </a:ext>
            </a:extLst>
          </p:cNvPr>
          <p:cNvCxnSpPr>
            <a:cxnSpLocks/>
            <a:stCxn id="128" idx="2"/>
          </p:cNvCxnSpPr>
          <p:nvPr/>
        </p:nvCxnSpPr>
        <p:spPr>
          <a:xfrm rot="16200000" flipH="1">
            <a:off x="2244482" y="4643931"/>
            <a:ext cx="91971" cy="1069600"/>
          </a:xfrm>
          <a:prstGeom prst="bentConnector2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4" name="연결선: 꺾임 133">
            <a:extLst>
              <a:ext uri="{FF2B5EF4-FFF2-40B4-BE49-F238E27FC236}">
                <a16:creationId xmlns:a16="http://schemas.microsoft.com/office/drawing/2014/main" id="{C19E68DD-0388-B6E5-9852-B5DB91FFA519}"/>
              </a:ext>
            </a:extLst>
          </p:cNvPr>
          <p:cNvCxnSpPr>
            <a:cxnSpLocks/>
            <a:endCxn id="129" idx="0"/>
          </p:cNvCxnSpPr>
          <p:nvPr/>
        </p:nvCxnSpPr>
        <p:spPr>
          <a:xfrm rot="10800000" flipV="1">
            <a:off x="1755668" y="5284563"/>
            <a:ext cx="1078237" cy="106999"/>
          </a:xfrm>
          <a:prstGeom prst="bentConnector2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5" name="직선 화살표 연결선 134">
            <a:extLst>
              <a:ext uri="{FF2B5EF4-FFF2-40B4-BE49-F238E27FC236}">
                <a16:creationId xmlns:a16="http://schemas.microsoft.com/office/drawing/2014/main" id="{B9246F87-4328-508D-CA0B-551DAAA35AC6}"/>
              </a:ext>
            </a:extLst>
          </p:cNvPr>
          <p:cNvCxnSpPr>
            <a:cxnSpLocks/>
            <a:stCxn id="111" idx="3"/>
            <a:endCxn id="118" idx="1"/>
          </p:cNvCxnSpPr>
          <p:nvPr/>
        </p:nvCxnSpPr>
        <p:spPr>
          <a:xfrm flipV="1">
            <a:off x="7705089" y="4926522"/>
            <a:ext cx="400751" cy="242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6" name="직선 화살표 연결선 135">
            <a:extLst>
              <a:ext uri="{FF2B5EF4-FFF2-40B4-BE49-F238E27FC236}">
                <a16:creationId xmlns:a16="http://schemas.microsoft.com/office/drawing/2014/main" id="{080E7712-1323-7B60-BDEA-02D54631600F}"/>
              </a:ext>
            </a:extLst>
          </p:cNvPr>
          <p:cNvCxnSpPr>
            <a:cxnSpLocks/>
            <a:stCxn id="119" idx="2"/>
            <a:endCxn id="120" idx="0"/>
          </p:cNvCxnSpPr>
          <p:nvPr/>
        </p:nvCxnSpPr>
        <p:spPr>
          <a:xfrm>
            <a:off x="8793727" y="4629282"/>
            <a:ext cx="0" cy="189617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7" name="직선 화살표 연결선 136">
            <a:extLst>
              <a:ext uri="{FF2B5EF4-FFF2-40B4-BE49-F238E27FC236}">
                <a16:creationId xmlns:a16="http://schemas.microsoft.com/office/drawing/2014/main" id="{1CAF6C9E-EF43-CC3E-E3D3-043EA3A10D6F}"/>
              </a:ext>
            </a:extLst>
          </p:cNvPr>
          <p:cNvCxnSpPr>
            <a:cxnSpLocks/>
            <a:endCxn id="121" idx="0"/>
          </p:cNvCxnSpPr>
          <p:nvPr/>
        </p:nvCxnSpPr>
        <p:spPr>
          <a:xfrm>
            <a:off x="8784348" y="5152590"/>
            <a:ext cx="0" cy="209273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8" name="직선 화살표 연결선 137">
            <a:extLst>
              <a:ext uri="{FF2B5EF4-FFF2-40B4-BE49-F238E27FC236}">
                <a16:creationId xmlns:a16="http://schemas.microsoft.com/office/drawing/2014/main" id="{DBBC013C-2C15-CA0A-4642-A701B4DCB18E}"/>
              </a:ext>
            </a:extLst>
          </p:cNvPr>
          <p:cNvCxnSpPr>
            <a:cxnSpLocks/>
            <a:stCxn id="118" idx="3"/>
            <a:endCxn id="122" idx="1"/>
          </p:cNvCxnSpPr>
          <p:nvPr/>
        </p:nvCxnSpPr>
        <p:spPr>
          <a:xfrm>
            <a:off x="9470982" y="4926522"/>
            <a:ext cx="398082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9" name="직선 화살표 연결선 138">
            <a:extLst>
              <a:ext uri="{FF2B5EF4-FFF2-40B4-BE49-F238E27FC236}">
                <a16:creationId xmlns:a16="http://schemas.microsoft.com/office/drawing/2014/main" id="{7FB8DC1F-5EFE-7EEF-89CF-85BB6E387C33}"/>
              </a:ext>
            </a:extLst>
          </p:cNvPr>
          <p:cNvCxnSpPr>
            <a:cxnSpLocks/>
          </p:cNvCxnSpPr>
          <p:nvPr/>
        </p:nvCxnSpPr>
        <p:spPr>
          <a:xfrm>
            <a:off x="10547571" y="4629282"/>
            <a:ext cx="0" cy="18094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0" name="직선 화살표 연결선 139">
            <a:extLst>
              <a:ext uri="{FF2B5EF4-FFF2-40B4-BE49-F238E27FC236}">
                <a16:creationId xmlns:a16="http://schemas.microsoft.com/office/drawing/2014/main" id="{E99B2BE5-D3DD-0102-87DD-A56A436FF87D}"/>
              </a:ext>
            </a:extLst>
          </p:cNvPr>
          <p:cNvCxnSpPr>
            <a:cxnSpLocks/>
            <a:endCxn id="125" idx="0"/>
          </p:cNvCxnSpPr>
          <p:nvPr/>
        </p:nvCxnSpPr>
        <p:spPr>
          <a:xfrm>
            <a:off x="10547571" y="5143918"/>
            <a:ext cx="1" cy="217945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41" name="TextBox 140">
            <a:extLst>
              <a:ext uri="{FF2B5EF4-FFF2-40B4-BE49-F238E27FC236}">
                <a16:creationId xmlns:a16="http://schemas.microsoft.com/office/drawing/2014/main" id="{19CB18AC-DC5F-103A-459F-0BB878EB0458}"/>
              </a:ext>
            </a:extLst>
          </p:cNvPr>
          <p:cNvSpPr txBox="1"/>
          <p:nvPr/>
        </p:nvSpPr>
        <p:spPr>
          <a:xfrm>
            <a:off x="7707308" y="4688406"/>
            <a:ext cx="364202" cy="21544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ko-KR"/>
            </a:defPPr>
            <a:lvl1pPr>
              <a:defRPr sz="800" u="sng">
                <a:solidFill>
                  <a:srgbClr val="E46C61"/>
                </a:solidFill>
              </a:defRPr>
            </a:lvl1pPr>
          </a:lstStyle>
          <a:p>
            <a:r>
              <a:rPr lang="ko-KR" altLang="en-US" dirty="0"/>
              <a:t>유해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FA7F4C0F-9AD0-2C8E-92A6-CC0C25E2CA78}"/>
              </a:ext>
            </a:extLst>
          </p:cNvPr>
          <p:cNvSpPr txBox="1"/>
          <p:nvPr/>
        </p:nvSpPr>
        <p:spPr>
          <a:xfrm>
            <a:off x="2409743" y="5308448"/>
            <a:ext cx="364202" cy="21544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ko-KR"/>
            </a:defPPr>
            <a:lvl1pPr>
              <a:defRPr sz="800" u="sng">
                <a:solidFill>
                  <a:srgbClr val="E46C61"/>
                </a:solidFill>
              </a:defRPr>
            </a:lvl1pPr>
          </a:lstStyle>
          <a:p>
            <a:r>
              <a:rPr lang="ko-KR" altLang="en-US" dirty="0"/>
              <a:t>무해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5888AE75-903C-3597-8338-DD454194D92A}"/>
              </a:ext>
            </a:extLst>
          </p:cNvPr>
          <p:cNvSpPr txBox="1"/>
          <p:nvPr/>
        </p:nvSpPr>
        <p:spPr>
          <a:xfrm>
            <a:off x="2420442" y="5002975"/>
            <a:ext cx="364202" cy="21544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ko-KR"/>
            </a:defPPr>
            <a:lvl1pPr>
              <a:defRPr sz="800" u="sng">
                <a:solidFill>
                  <a:srgbClr val="E46C61"/>
                </a:solidFill>
              </a:defRPr>
            </a:lvl1pPr>
          </a:lstStyle>
          <a:p>
            <a:r>
              <a:rPr lang="ko-KR" altLang="en-US" dirty="0"/>
              <a:t>분석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A9D96DC5-D8A7-B376-5201-A85D515BD8D8}"/>
              </a:ext>
            </a:extLst>
          </p:cNvPr>
          <p:cNvSpPr txBox="1"/>
          <p:nvPr/>
        </p:nvSpPr>
        <p:spPr>
          <a:xfrm>
            <a:off x="9383517" y="4688406"/>
            <a:ext cx="718292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ko-KR"/>
            </a:defPPr>
            <a:lvl1pPr>
              <a:defRPr sz="800" u="sng">
                <a:solidFill>
                  <a:srgbClr val="E46C61"/>
                </a:solidFill>
              </a:defRPr>
            </a:lvl1pPr>
          </a:lstStyle>
          <a:p>
            <a:r>
              <a:rPr lang="ko-KR" altLang="en-US" dirty="0"/>
              <a:t>파일 이동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42599ACD-B8EE-1862-1F1E-0A93BC77C81B}"/>
              </a:ext>
            </a:extLst>
          </p:cNvPr>
          <p:cNvSpPr txBox="1"/>
          <p:nvPr/>
        </p:nvSpPr>
        <p:spPr>
          <a:xfrm>
            <a:off x="10035302" y="2107678"/>
            <a:ext cx="574196" cy="215444"/>
          </a:xfrm>
          <a:prstGeom prst="rect">
            <a:avLst/>
          </a:prstGeom>
          <a:solidFill>
            <a:srgbClr val="FFFFFF">
              <a:alpha val="38039"/>
            </a:srgbClr>
          </a:solidFill>
        </p:spPr>
        <p:txBody>
          <a:bodyPr wrap="none" lIns="91440" tIns="45720" rIns="91440" bIns="45720" rtlCol="0" anchor="t">
            <a:spAutoFit/>
          </a:bodyPr>
          <a:lstStyle>
            <a:defPPr>
              <a:defRPr lang="ko-KR"/>
            </a:defPPr>
            <a:lvl1pPr>
              <a:defRPr sz="800" u="sng">
                <a:solidFill>
                  <a:srgbClr val="E46C61"/>
                </a:solidFill>
              </a:defRPr>
            </a:lvl1pPr>
          </a:lstStyle>
          <a:p>
            <a:r>
              <a:rPr lang="ko-KR" altLang="en-US" dirty="0"/>
              <a:t>파일</a:t>
            </a:r>
            <a:r>
              <a:rPr lang="en-US" altLang="ko-KR" dirty="0"/>
              <a:t> </a:t>
            </a:r>
            <a:r>
              <a:rPr lang="ko-KR" altLang="en-US" dirty="0"/>
              <a:t>전송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A4C01A72-0874-5225-6A6F-6AFEE73B20A2}"/>
              </a:ext>
            </a:extLst>
          </p:cNvPr>
          <p:cNvSpPr txBox="1"/>
          <p:nvPr/>
        </p:nvSpPr>
        <p:spPr>
          <a:xfrm>
            <a:off x="9745779" y="2714340"/>
            <a:ext cx="663964" cy="215444"/>
          </a:xfrm>
          <a:prstGeom prst="rect">
            <a:avLst/>
          </a:prstGeom>
          <a:solidFill>
            <a:srgbClr val="FFFFFF">
              <a:alpha val="38039"/>
            </a:srgbClr>
          </a:solidFill>
        </p:spPr>
        <p:txBody>
          <a:bodyPr wrap="none" lIns="91440" tIns="45720" rIns="91440" bIns="45720" rtlCol="0" anchor="t">
            <a:spAutoFit/>
          </a:bodyPr>
          <a:lstStyle>
            <a:defPPr>
              <a:defRPr lang="ko-KR"/>
            </a:defPPr>
            <a:lvl1pPr>
              <a:defRPr sz="800" u="sng">
                <a:solidFill>
                  <a:srgbClr val="E46C61"/>
                </a:solidFill>
              </a:defRPr>
            </a:lvl1pPr>
          </a:lstStyle>
          <a:p>
            <a:r>
              <a:rPr lang="ko-KR" altLang="en-US" dirty="0"/>
              <a:t>경고 메시지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659F8E15-34C8-36BB-6120-BC2E89E326FB}"/>
              </a:ext>
            </a:extLst>
          </p:cNvPr>
          <p:cNvSpPr txBox="1"/>
          <p:nvPr/>
        </p:nvSpPr>
        <p:spPr>
          <a:xfrm>
            <a:off x="1158634" y="1409047"/>
            <a:ext cx="20831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solidFill>
                  <a:sysClr val="windowText" lastClr="000000"/>
                </a:solidFill>
              </a:rPr>
              <a:t>STANDALONE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pic>
        <p:nvPicPr>
          <p:cNvPr id="148" name="그림 147" descr="그래픽, 폰트, 로고, 그래픽 디자인이(가) 표시된 사진&#10;&#10;자동 생성된 설명">
            <a:extLst>
              <a:ext uri="{FF2B5EF4-FFF2-40B4-BE49-F238E27FC236}">
                <a16:creationId xmlns:a16="http://schemas.microsoft.com/office/drawing/2014/main" id="{500952DF-0BFE-5EEF-20E3-681E96CD06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93" y="1223811"/>
            <a:ext cx="631982" cy="634657"/>
          </a:xfrm>
          <a:prstGeom prst="rect">
            <a:avLst/>
          </a:prstGeom>
        </p:spPr>
      </p:pic>
      <p:cxnSp>
        <p:nvCxnSpPr>
          <p:cNvPr id="149" name="직선 화살표 연결선 148">
            <a:extLst>
              <a:ext uri="{FF2B5EF4-FFF2-40B4-BE49-F238E27FC236}">
                <a16:creationId xmlns:a16="http://schemas.microsoft.com/office/drawing/2014/main" id="{077DF70F-D99F-DB72-E87A-AA1F4F7164E4}"/>
              </a:ext>
            </a:extLst>
          </p:cNvPr>
          <p:cNvCxnSpPr>
            <a:stCxn id="14" idx="2"/>
            <a:endCxn id="126" idx="0"/>
          </p:cNvCxnSpPr>
          <p:nvPr/>
        </p:nvCxnSpPr>
        <p:spPr>
          <a:xfrm flipH="1">
            <a:off x="1755122" y="3236626"/>
            <a:ext cx="3050" cy="74976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50" name="연결선: 꺾임 149">
            <a:extLst>
              <a:ext uri="{FF2B5EF4-FFF2-40B4-BE49-F238E27FC236}">
                <a16:creationId xmlns:a16="http://schemas.microsoft.com/office/drawing/2014/main" id="{F11204D7-5495-3285-0A50-60556037AC42}"/>
              </a:ext>
            </a:extLst>
          </p:cNvPr>
          <p:cNvCxnSpPr>
            <a:cxnSpLocks/>
          </p:cNvCxnSpPr>
          <p:nvPr/>
        </p:nvCxnSpPr>
        <p:spPr>
          <a:xfrm rot="16200000" flipV="1">
            <a:off x="9473615" y="2612536"/>
            <a:ext cx="1659623" cy="1081204"/>
          </a:xfrm>
          <a:prstGeom prst="bentConnector3">
            <a:avLst>
              <a:gd name="adj1" fmla="val 99740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151" name="그룹 150">
            <a:extLst>
              <a:ext uri="{FF2B5EF4-FFF2-40B4-BE49-F238E27FC236}">
                <a16:creationId xmlns:a16="http://schemas.microsoft.com/office/drawing/2014/main" id="{F8530356-1041-0E12-4062-1394E159E4D4}"/>
              </a:ext>
            </a:extLst>
          </p:cNvPr>
          <p:cNvGrpSpPr/>
          <p:nvPr/>
        </p:nvGrpSpPr>
        <p:grpSpPr>
          <a:xfrm>
            <a:off x="3205191" y="4269687"/>
            <a:ext cx="1230543" cy="1522321"/>
            <a:chOff x="4513006" y="4032341"/>
            <a:chExt cx="1230543" cy="2185825"/>
          </a:xfrm>
        </p:grpSpPr>
        <p:sp>
          <p:nvSpPr>
            <p:cNvPr id="152" name="사각형: 둥근 모서리 151">
              <a:extLst>
                <a:ext uri="{FF2B5EF4-FFF2-40B4-BE49-F238E27FC236}">
                  <a16:creationId xmlns:a16="http://schemas.microsoft.com/office/drawing/2014/main" id="{35D92128-FF87-09AE-0BB6-2D10AC1CD06A}"/>
                </a:ext>
              </a:extLst>
            </p:cNvPr>
            <p:cNvSpPr/>
            <p:nvPr/>
          </p:nvSpPr>
          <p:spPr>
            <a:xfrm>
              <a:off x="4513006" y="4032341"/>
              <a:ext cx="1227267" cy="360000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rgbClr val="E46C6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b="1" dirty="0">
                  <a:solidFill>
                    <a:srgbClr val="E46C61"/>
                  </a:solidFill>
                  <a:latin typeface="+mn-ea"/>
                </a:rPr>
                <a:t>만화</a:t>
              </a:r>
              <a:endParaRPr lang="en-US" altLang="ko-KR" sz="900" b="1" dirty="0">
                <a:solidFill>
                  <a:srgbClr val="E46C61"/>
                </a:solidFill>
                <a:latin typeface="+mn-ea"/>
              </a:endParaRPr>
            </a:p>
          </p:txBody>
        </p:sp>
        <p:sp>
          <p:nvSpPr>
            <p:cNvPr id="153" name="사각형: 둥근 모서리 152">
              <a:extLst>
                <a:ext uri="{FF2B5EF4-FFF2-40B4-BE49-F238E27FC236}">
                  <a16:creationId xmlns:a16="http://schemas.microsoft.com/office/drawing/2014/main" id="{09FE9D39-24ED-E97E-3B3B-D99F6C7C2DAD}"/>
                </a:ext>
              </a:extLst>
            </p:cNvPr>
            <p:cNvSpPr/>
            <p:nvPr/>
          </p:nvSpPr>
          <p:spPr>
            <a:xfrm>
              <a:off x="4513006" y="4487951"/>
              <a:ext cx="1227267" cy="360000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rgbClr val="E46C6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b="1" dirty="0">
                  <a:solidFill>
                    <a:srgbClr val="E46C61"/>
                  </a:solidFill>
                  <a:latin typeface="+mn-ea"/>
                </a:rPr>
                <a:t>사진</a:t>
              </a:r>
              <a:endParaRPr lang="en-US" altLang="ko-KR" sz="900" b="1" dirty="0">
                <a:solidFill>
                  <a:srgbClr val="E46C61"/>
                </a:solidFill>
                <a:latin typeface="+mn-ea"/>
              </a:endParaRPr>
            </a:p>
          </p:txBody>
        </p:sp>
        <p:sp>
          <p:nvSpPr>
            <p:cNvPr id="154" name="사각형: 둥근 모서리 153">
              <a:extLst>
                <a:ext uri="{FF2B5EF4-FFF2-40B4-BE49-F238E27FC236}">
                  <a16:creationId xmlns:a16="http://schemas.microsoft.com/office/drawing/2014/main" id="{D0C05F41-40D8-9367-18FC-90AE69279541}"/>
                </a:ext>
              </a:extLst>
            </p:cNvPr>
            <p:cNvSpPr/>
            <p:nvPr/>
          </p:nvSpPr>
          <p:spPr>
            <a:xfrm>
              <a:off x="4513006" y="4943561"/>
              <a:ext cx="1227267" cy="360000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rgbClr val="E46C6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b="1" dirty="0">
                  <a:solidFill>
                    <a:srgbClr val="E46C61"/>
                  </a:solidFill>
                  <a:latin typeface="+mn-ea"/>
                </a:rPr>
                <a:t>동영상</a:t>
              </a:r>
              <a:endParaRPr lang="en-US" altLang="ko-KR" sz="900" b="1" dirty="0">
                <a:solidFill>
                  <a:srgbClr val="E46C61"/>
                </a:solidFill>
                <a:latin typeface="+mn-ea"/>
              </a:endParaRPr>
            </a:p>
          </p:txBody>
        </p:sp>
        <p:sp>
          <p:nvSpPr>
            <p:cNvPr id="155" name="사각형: 둥근 모서리 154">
              <a:extLst>
                <a:ext uri="{FF2B5EF4-FFF2-40B4-BE49-F238E27FC236}">
                  <a16:creationId xmlns:a16="http://schemas.microsoft.com/office/drawing/2014/main" id="{FFB7C1FA-50D0-75B3-78FE-10B7379E3682}"/>
                </a:ext>
              </a:extLst>
            </p:cNvPr>
            <p:cNvSpPr/>
            <p:nvPr/>
          </p:nvSpPr>
          <p:spPr>
            <a:xfrm>
              <a:off x="4513006" y="5399170"/>
              <a:ext cx="1227267" cy="360000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rgbClr val="E46C6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b="1" dirty="0">
                  <a:solidFill>
                    <a:srgbClr val="E46C61"/>
                  </a:solidFill>
                  <a:latin typeface="+mn-ea"/>
                </a:rPr>
                <a:t>애니메이션</a:t>
              </a:r>
              <a:endParaRPr lang="en-US" altLang="ko-KR" sz="900" b="1" dirty="0">
                <a:solidFill>
                  <a:srgbClr val="E46C61"/>
                </a:solidFill>
                <a:latin typeface="+mn-ea"/>
              </a:endParaRPr>
            </a:p>
          </p:txBody>
        </p:sp>
        <p:sp>
          <p:nvSpPr>
            <p:cNvPr id="156" name="사각형: 둥근 모서리 155">
              <a:extLst>
                <a:ext uri="{FF2B5EF4-FFF2-40B4-BE49-F238E27FC236}">
                  <a16:creationId xmlns:a16="http://schemas.microsoft.com/office/drawing/2014/main" id="{969B5E83-7A9E-8F6C-0EE6-6123E3A7193F}"/>
                </a:ext>
              </a:extLst>
            </p:cNvPr>
            <p:cNvSpPr/>
            <p:nvPr/>
          </p:nvSpPr>
          <p:spPr>
            <a:xfrm>
              <a:off x="4516282" y="5858166"/>
              <a:ext cx="1227267" cy="360000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rgbClr val="E46C6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b="1" dirty="0">
                  <a:solidFill>
                    <a:srgbClr val="E46C61"/>
                  </a:solidFill>
                  <a:latin typeface="+mn-ea"/>
                </a:rPr>
                <a:t>카메라 화면</a:t>
              </a:r>
              <a:endParaRPr lang="en-US" altLang="ko-KR" sz="900" b="1" dirty="0">
                <a:solidFill>
                  <a:srgbClr val="E46C61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43478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1ADF3-C8AF-178E-2E54-A7FA7B464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A680800C-E6D0-13C8-17F6-625AB77DE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주요 기능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348C610-A058-5460-F1F2-15109BE41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pPr/>
              <a:t>13</a:t>
            </a:fld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D5A0FF-08F0-5933-75CE-239773ABA917}"/>
              </a:ext>
            </a:extLst>
          </p:cNvPr>
          <p:cNvSpPr txBox="1"/>
          <p:nvPr/>
        </p:nvSpPr>
        <p:spPr>
          <a:xfrm>
            <a:off x="10105362" y="160093"/>
            <a:ext cx="13292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900" dirty="0">
                <a:solidFill>
                  <a:srgbClr val="DD483A"/>
                </a:solidFill>
                <a:latin typeface="+mn-ea"/>
                <a:ea typeface="+mn-ea"/>
              </a:rPr>
              <a:t>Part.1</a:t>
            </a:r>
            <a:r>
              <a:rPr lang="ko-KR" altLang="en-US" sz="900" dirty="0">
                <a:solidFill>
                  <a:srgbClr val="DD483A"/>
                </a:solidFill>
                <a:latin typeface="+mn-ea"/>
                <a:ea typeface="+mn-ea"/>
              </a:rPr>
              <a:t> 미어캐치</a:t>
            </a:r>
            <a:r>
              <a:rPr lang="en-US" altLang="ko-KR" sz="900" dirty="0">
                <a:solidFill>
                  <a:srgbClr val="DD483A"/>
                </a:solidFill>
                <a:latin typeface="+mn-ea"/>
                <a:ea typeface="+mn-ea"/>
              </a:rPr>
              <a:t> </a:t>
            </a:r>
            <a:r>
              <a:rPr lang="ko-KR" altLang="en-US" sz="900" dirty="0">
                <a:solidFill>
                  <a:srgbClr val="DD483A"/>
                </a:solidFill>
                <a:latin typeface="+mn-ea"/>
                <a:ea typeface="+mn-ea"/>
              </a:rPr>
              <a:t>소개  </a:t>
            </a:r>
            <a:r>
              <a:rPr lang="en-US" altLang="ko-KR" sz="900" dirty="0">
                <a:solidFill>
                  <a:srgbClr val="DD483A"/>
                </a:solidFill>
                <a:latin typeface="+mn-ea"/>
                <a:ea typeface="+mn-ea"/>
              </a:rPr>
              <a:t>|</a:t>
            </a:r>
            <a:endParaRPr lang="ko-KR" altLang="en-US" sz="900" dirty="0">
              <a:solidFill>
                <a:srgbClr val="DD483A"/>
              </a:solidFill>
              <a:latin typeface="+mn-ea"/>
              <a:ea typeface="+mn-ea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4841071-D713-6F7F-84F8-6C6CC19CF5C5}"/>
              </a:ext>
            </a:extLst>
          </p:cNvPr>
          <p:cNvSpPr txBox="1"/>
          <p:nvPr/>
        </p:nvSpPr>
        <p:spPr>
          <a:xfrm>
            <a:off x="673465" y="1106700"/>
            <a:ext cx="1931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+mj-ea"/>
                <a:ea typeface="+mj-ea"/>
              </a:rPr>
              <a:t>미어캐치 앱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C6D17C1-B0C5-6732-D7DA-4B49C7FF960C}"/>
              </a:ext>
            </a:extLst>
          </p:cNvPr>
          <p:cNvSpPr txBox="1"/>
          <p:nvPr/>
        </p:nvSpPr>
        <p:spPr>
          <a:xfrm>
            <a:off x="275815" y="1075923"/>
            <a:ext cx="522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넥센_B" panose="02020603020101020101" pitchFamily="18" charset="-127"/>
                <a:ea typeface="넥센_B" panose="02020603020101020101" pitchFamily="18" charset="-127"/>
              </a:rPr>
              <a:t>01.</a:t>
            </a:r>
            <a:endParaRPr lang="ko-KR" altLang="en-US">
              <a:latin typeface="넥센_B" panose="02020603020101020101" pitchFamily="18" charset="-127"/>
              <a:ea typeface="넥센_B" panose="02020603020101020101" pitchFamily="18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991CBF7-5C90-8DDF-E434-68D3A8E25E35}"/>
              </a:ext>
            </a:extLst>
          </p:cNvPr>
          <p:cNvSpPr txBox="1"/>
          <p:nvPr/>
        </p:nvSpPr>
        <p:spPr>
          <a:xfrm>
            <a:off x="388984" y="5470345"/>
            <a:ext cx="6260981" cy="973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85725" indent="-85725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>
                <a:latin typeface="+mn-ea"/>
              </a:rPr>
              <a:t>백그라운드로 현재 실행 중인 앱의 화면을 캡처하여 유해 콘텐츠</a:t>
            </a:r>
            <a:r>
              <a:rPr lang="en-US" altLang="ko-KR" sz="1000" dirty="0">
                <a:latin typeface="+mn-ea"/>
              </a:rPr>
              <a:t>(</a:t>
            </a:r>
            <a:r>
              <a:rPr lang="ko-KR" altLang="en-US" sz="1000" dirty="0">
                <a:latin typeface="+mn-ea"/>
              </a:rPr>
              <a:t>성인물</a:t>
            </a:r>
            <a:r>
              <a:rPr lang="en-US" altLang="ko-KR" sz="1000" dirty="0">
                <a:latin typeface="+mn-ea"/>
              </a:rPr>
              <a:t>)</a:t>
            </a:r>
            <a:r>
              <a:rPr lang="ko-KR" altLang="en-US" sz="1000" dirty="0">
                <a:latin typeface="+mn-ea"/>
              </a:rPr>
              <a:t>을 탐지</a:t>
            </a:r>
            <a:endParaRPr lang="en-US" altLang="ko-KR" sz="1000" dirty="0">
              <a:latin typeface="+mn-ea"/>
            </a:endParaRPr>
          </a:p>
          <a:p>
            <a:pPr marL="85725" indent="-85725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>
                <a:latin typeface="+mn-ea"/>
              </a:rPr>
              <a:t>탐지된 유해 콘텐츠는 격리탐지리스트에 저장되며</a:t>
            </a:r>
            <a:r>
              <a:rPr lang="en-US" altLang="ko-KR" sz="1000" dirty="0">
                <a:latin typeface="+mn-ea"/>
              </a:rPr>
              <a:t>, </a:t>
            </a:r>
            <a:r>
              <a:rPr lang="ko-KR" altLang="en-US" sz="1000" dirty="0">
                <a:latin typeface="+mn-ea"/>
              </a:rPr>
              <a:t>보호자 판단 결과에 따른 오탐데이터를 서버로 전송하여 엔진 재학습</a:t>
            </a:r>
            <a:endParaRPr lang="en-US" altLang="ko-KR" sz="1000" dirty="0">
              <a:latin typeface="+mn-ea"/>
            </a:endParaRPr>
          </a:p>
          <a:p>
            <a:pPr marL="85725" indent="-85725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>
                <a:latin typeface="+mn-ea"/>
              </a:rPr>
              <a:t>현재 실행 중인 앱에서 유해 콘텐츠가 탐지되면 실행 앱을 중지 시킴</a:t>
            </a:r>
            <a:endParaRPr lang="en-US" altLang="ko-KR" sz="1000" dirty="0">
              <a:latin typeface="+mn-ea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D78F8FE-F3EA-18E2-0F01-7956899EF8CD}"/>
              </a:ext>
            </a:extLst>
          </p:cNvPr>
          <p:cNvSpPr txBox="1"/>
          <p:nvPr/>
        </p:nvSpPr>
        <p:spPr>
          <a:xfrm>
            <a:off x="7257611" y="1153082"/>
            <a:ext cx="1760038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ko-KR" altLang="en-US" sz="1400" dirty="0">
                <a:latin typeface="+mj-ea"/>
                <a:ea typeface="+mj-ea"/>
              </a:rPr>
              <a:t>미어캐치 매니저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3278E8C-FCF4-6F0B-71B2-FF5DABF605DA}"/>
              </a:ext>
            </a:extLst>
          </p:cNvPr>
          <p:cNvSpPr txBox="1"/>
          <p:nvPr/>
        </p:nvSpPr>
        <p:spPr>
          <a:xfrm>
            <a:off x="6859961" y="1122305"/>
            <a:ext cx="567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넥센_B" panose="02020603020101020101" pitchFamily="18" charset="-127"/>
                <a:ea typeface="넥센_B" panose="02020603020101020101" pitchFamily="18" charset="-127"/>
              </a:rPr>
              <a:t>02.</a:t>
            </a:r>
            <a:endParaRPr lang="ko-KR" altLang="en-US">
              <a:latin typeface="넥센_B" panose="02020603020101020101" pitchFamily="18" charset="-127"/>
              <a:ea typeface="넥센_B" panose="02020603020101020101" pitchFamily="18" charset="-127"/>
            </a:endParaRPr>
          </a:p>
        </p:txBody>
      </p:sp>
      <p:pic>
        <p:nvPicPr>
          <p:cNvPr id="7" name="그림 6" descr="그래픽, 폰트, 로고, 그래픽 디자인이(가) 표시된 사진&#10;&#10;자동 생성된 설명">
            <a:extLst>
              <a:ext uri="{FF2B5EF4-FFF2-40B4-BE49-F238E27FC236}">
                <a16:creationId xmlns:a16="http://schemas.microsoft.com/office/drawing/2014/main" id="{A393CD83-10B1-EA46-E326-0612FEAD0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706" y="848142"/>
            <a:ext cx="532026" cy="534278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EF6B90BF-9393-0647-777F-039DAAB988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0273" y="995759"/>
            <a:ext cx="743566" cy="446679"/>
          </a:xfrm>
          <a:prstGeom prst="rect">
            <a:avLst/>
          </a:prstGeom>
        </p:spPr>
      </p:pic>
      <p:pic>
        <p:nvPicPr>
          <p:cNvPr id="14" name="그림 13" descr="그래픽, 폰트, 로고, 그래픽 디자인이(가) 표시된 사진&#10;&#10;자동 생성된 설명">
            <a:extLst>
              <a:ext uri="{FF2B5EF4-FFF2-40B4-BE49-F238E27FC236}">
                <a16:creationId xmlns:a16="http://schemas.microsoft.com/office/drawing/2014/main" id="{AEAD5A43-6C0C-8815-600B-8CD5244C41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517" y="894524"/>
            <a:ext cx="532026" cy="534278"/>
          </a:xfrm>
          <a:prstGeom prst="rect">
            <a:avLst/>
          </a:prstGeom>
        </p:spPr>
      </p:pic>
      <p:pic>
        <p:nvPicPr>
          <p:cNvPr id="35" name="그림 34" descr="텍스트, 스크린샷, 소프트웨어, 컴퓨터 아이콘이(가) 표시된 사진&#10;&#10;자동 생성된 설명">
            <a:extLst>
              <a:ext uri="{FF2B5EF4-FFF2-40B4-BE49-F238E27FC236}">
                <a16:creationId xmlns:a16="http://schemas.microsoft.com/office/drawing/2014/main" id="{DC110D09-54DA-60FD-5F9C-CF5EDB89CC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06" y="1587127"/>
            <a:ext cx="3456000" cy="21600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39" name="그림 38" descr="텍스트, 스크린샷, 소프트웨어, 컴퓨터 아이콘이(가) 표시된 사진&#10;&#10;자동 생성된 설명">
            <a:extLst>
              <a:ext uri="{FF2B5EF4-FFF2-40B4-BE49-F238E27FC236}">
                <a16:creationId xmlns:a16="http://schemas.microsoft.com/office/drawing/2014/main" id="{9A4595AC-5146-A795-AC92-A895848931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298" y="1764033"/>
            <a:ext cx="3456000" cy="21600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40" name="그림 39" descr="텍스트, 스크린샷, 소프트웨어, 멀티미디어 소프트웨어이(가) 표시된 사진&#10;&#10;자동 생성된 설명">
            <a:extLst>
              <a:ext uri="{FF2B5EF4-FFF2-40B4-BE49-F238E27FC236}">
                <a16:creationId xmlns:a16="http://schemas.microsoft.com/office/drawing/2014/main" id="{D2600004-E8FE-945A-A48F-A7BEEEBC6E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990" y="1940939"/>
            <a:ext cx="3456000" cy="21600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45" name="그림 44" descr="텍스트, 스크린샷, 소프트웨어, 컴퓨터 아이콘이(가) 표시된 사진&#10;&#10;자동 생성된 설명">
            <a:extLst>
              <a:ext uri="{FF2B5EF4-FFF2-40B4-BE49-F238E27FC236}">
                <a16:creationId xmlns:a16="http://schemas.microsoft.com/office/drawing/2014/main" id="{063CF1FB-9018-5A01-6E15-FC0FC3DD6D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682" y="2117845"/>
            <a:ext cx="3456000" cy="21600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46" name="그림 45" descr="텍스트, 스크린샷, 소프트웨어, 컴퓨터 아이콘이(가) 표시된 사진&#10;&#10;자동 생성된 설명">
            <a:extLst>
              <a:ext uri="{FF2B5EF4-FFF2-40B4-BE49-F238E27FC236}">
                <a16:creationId xmlns:a16="http://schemas.microsoft.com/office/drawing/2014/main" id="{FE02B3CD-21F8-9F2D-57B6-31103C9BC5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374" y="2294751"/>
            <a:ext cx="3456000" cy="21600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47" name="그림 46" descr="텍스트, 스크린샷, 소프트웨어, 컴퓨터 아이콘이(가) 표시된 사진&#10;&#10;자동 생성된 설명">
            <a:extLst>
              <a:ext uri="{FF2B5EF4-FFF2-40B4-BE49-F238E27FC236}">
                <a16:creationId xmlns:a16="http://schemas.microsoft.com/office/drawing/2014/main" id="{E4F5D4A8-DA2B-5278-96A1-A8071F2BCB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068" y="2471657"/>
            <a:ext cx="3456000" cy="21600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66" name="그림 65">
            <a:extLst>
              <a:ext uri="{FF2B5EF4-FFF2-40B4-BE49-F238E27FC236}">
                <a16:creationId xmlns:a16="http://schemas.microsoft.com/office/drawing/2014/main" id="{993ADD56-3CFB-8655-30B0-F66A2373E59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56367" y="2840847"/>
            <a:ext cx="3193603" cy="16045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0" name="직사각형 69">
            <a:extLst>
              <a:ext uri="{FF2B5EF4-FFF2-40B4-BE49-F238E27FC236}">
                <a16:creationId xmlns:a16="http://schemas.microsoft.com/office/drawing/2014/main" id="{6ECABC5C-0E98-9ECA-5C99-9C255ABDDFA8}"/>
              </a:ext>
            </a:extLst>
          </p:cNvPr>
          <p:cNvSpPr/>
          <p:nvPr/>
        </p:nvSpPr>
        <p:spPr>
          <a:xfrm>
            <a:off x="798715" y="3977018"/>
            <a:ext cx="5644946" cy="14726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83" name="그림 82">
            <a:extLst>
              <a:ext uri="{FF2B5EF4-FFF2-40B4-BE49-F238E27FC236}">
                <a16:creationId xmlns:a16="http://schemas.microsoft.com/office/drawing/2014/main" id="{4346279A-8DD6-464E-B401-A81A8B37FA3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23810" y="1482234"/>
            <a:ext cx="3600000" cy="2559003"/>
          </a:xfrm>
          <a:prstGeom prst="rect">
            <a:avLst/>
          </a:prstGeom>
        </p:spPr>
      </p:pic>
      <p:pic>
        <p:nvPicPr>
          <p:cNvPr id="85" name="그림 84">
            <a:extLst>
              <a:ext uri="{FF2B5EF4-FFF2-40B4-BE49-F238E27FC236}">
                <a16:creationId xmlns:a16="http://schemas.microsoft.com/office/drawing/2014/main" id="{4EE056DE-65DE-3AFF-C547-C703673DAA2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42066" y="1832979"/>
            <a:ext cx="3600000" cy="2844168"/>
          </a:xfrm>
          <a:prstGeom prst="rect">
            <a:avLst/>
          </a:prstGeom>
        </p:spPr>
      </p:pic>
      <p:pic>
        <p:nvPicPr>
          <p:cNvPr id="87" name="그림 86">
            <a:extLst>
              <a:ext uri="{FF2B5EF4-FFF2-40B4-BE49-F238E27FC236}">
                <a16:creationId xmlns:a16="http://schemas.microsoft.com/office/drawing/2014/main" id="{B438C7C6-3B40-C127-C6B0-056B7E3721B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08726" y="2139920"/>
            <a:ext cx="3600000" cy="2157188"/>
          </a:xfrm>
          <a:prstGeom prst="rect">
            <a:avLst/>
          </a:prstGeom>
        </p:spPr>
      </p:pic>
      <p:pic>
        <p:nvPicPr>
          <p:cNvPr id="88" name="그림 87">
            <a:extLst>
              <a:ext uri="{FF2B5EF4-FFF2-40B4-BE49-F238E27FC236}">
                <a16:creationId xmlns:a16="http://schemas.microsoft.com/office/drawing/2014/main" id="{DCCFDE2F-E085-5071-43B6-42F3934137D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478579" y="2494423"/>
            <a:ext cx="3600000" cy="2979310"/>
          </a:xfrm>
          <a:prstGeom prst="rect">
            <a:avLst/>
          </a:prstGeom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51E617A7-FB0D-5A56-D8A4-F346B600CF9A}"/>
              </a:ext>
            </a:extLst>
          </p:cNvPr>
          <p:cNvSpPr txBox="1"/>
          <p:nvPr/>
        </p:nvSpPr>
        <p:spPr>
          <a:xfrm>
            <a:off x="7157366" y="5502421"/>
            <a:ext cx="4073488" cy="973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85725" indent="-85725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>
                <a:latin typeface="+mn-ea"/>
              </a:rPr>
              <a:t>부모</a:t>
            </a:r>
            <a:r>
              <a:rPr lang="en-US" altLang="ko-KR" sz="1000" dirty="0">
                <a:latin typeface="+mn-ea"/>
              </a:rPr>
              <a:t>, </a:t>
            </a:r>
            <a:r>
              <a:rPr lang="ko-KR" altLang="en-US" sz="1000" dirty="0">
                <a:latin typeface="+mn-ea"/>
              </a:rPr>
              <a:t>담당자 계정을 통해 자녀 및 관리학생 모니터링 </a:t>
            </a:r>
            <a:r>
              <a:rPr lang="en-US" altLang="ko-KR" sz="1000" dirty="0">
                <a:latin typeface="+mn-ea"/>
              </a:rPr>
              <a:t>(</a:t>
            </a:r>
            <a:r>
              <a:rPr lang="ko-KR" altLang="en-US" sz="1000" dirty="0">
                <a:latin typeface="+mn-ea"/>
              </a:rPr>
              <a:t>웹서비스</a:t>
            </a:r>
            <a:r>
              <a:rPr lang="en-US" altLang="ko-KR" sz="1000" dirty="0">
                <a:latin typeface="+mn-ea"/>
              </a:rPr>
              <a:t>)</a:t>
            </a:r>
          </a:p>
          <a:p>
            <a:pPr marL="85725" indent="-85725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>
                <a:latin typeface="+mn-ea"/>
              </a:rPr>
              <a:t>탐지정책 일괄배포</a:t>
            </a:r>
            <a:r>
              <a:rPr lang="en-US" altLang="ko-KR" sz="1000" dirty="0">
                <a:latin typeface="+mn-ea"/>
              </a:rPr>
              <a:t>, </a:t>
            </a:r>
            <a:r>
              <a:rPr lang="ko-KR" altLang="en-US" sz="1000" dirty="0">
                <a:latin typeface="+mn-ea"/>
              </a:rPr>
              <a:t>실시간 검사 및 탐지제어</a:t>
            </a:r>
            <a:endParaRPr lang="en-US" altLang="ko-KR" sz="1000" dirty="0">
              <a:latin typeface="+mn-ea"/>
            </a:endParaRPr>
          </a:p>
          <a:p>
            <a:pPr marL="85725" indent="-85725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>
                <a:latin typeface="+mn-ea"/>
              </a:rPr>
              <a:t>탐지현황 및 분석</a:t>
            </a:r>
            <a:endParaRPr lang="en-US" altLang="ko-KR" sz="1000" dirty="0">
              <a:latin typeface="+mn-ea"/>
            </a:endParaRPr>
          </a:p>
        </p:txBody>
      </p:sp>
      <p:cxnSp>
        <p:nvCxnSpPr>
          <p:cNvPr id="90" name="직선 연결선 89">
            <a:extLst>
              <a:ext uri="{FF2B5EF4-FFF2-40B4-BE49-F238E27FC236}">
                <a16:creationId xmlns:a16="http://schemas.microsoft.com/office/drawing/2014/main" id="{A72F2599-EB51-A29D-E67B-5FD413F94936}"/>
              </a:ext>
            </a:extLst>
          </p:cNvPr>
          <p:cNvCxnSpPr/>
          <p:nvPr/>
        </p:nvCxnSpPr>
        <p:spPr>
          <a:xfrm>
            <a:off x="6811612" y="1252330"/>
            <a:ext cx="0" cy="544001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C8F19490-2C3E-3879-0850-ADA7F1EB9880}"/>
              </a:ext>
            </a:extLst>
          </p:cNvPr>
          <p:cNvSpPr txBox="1"/>
          <p:nvPr/>
        </p:nvSpPr>
        <p:spPr>
          <a:xfrm>
            <a:off x="816892" y="3792502"/>
            <a:ext cx="646937" cy="2154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b="1" dirty="0"/>
              <a:t>탐 지 예 시</a:t>
            </a:r>
          </a:p>
        </p:txBody>
      </p:sp>
      <p:sp>
        <p:nvSpPr>
          <p:cNvPr id="2" name="Shape">
            <a:extLst>
              <a:ext uri="{FF2B5EF4-FFF2-40B4-BE49-F238E27FC236}">
                <a16:creationId xmlns:a16="http://schemas.microsoft.com/office/drawing/2014/main" id="{7C81114B-271D-0B03-69A5-F1564E3682CA}"/>
              </a:ext>
            </a:extLst>
          </p:cNvPr>
          <p:cNvSpPr/>
          <p:nvPr/>
        </p:nvSpPr>
        <p:spPr>
          <a:xfrm>
            <a:off x="2304825" y="1057874"/>
            <a:ext cx="282206" cy="3328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10" y="14882"/>
                </a:moveTo>
                <a:cubicBezTo>
                  <a:pt x="488" y="14882"/>
                  <a:pt x="488" y="14779"/>
                  <a:pt x="366" y="14779"/>
                </a:cubicBezTo>
                <a:cubicBezTo>
                  <a:pt x="366" y="14676"/>
                  <a:pt x="366" y="14676"/>
                  <a:pt x="366" y="14572"/>
                </a:cubicBezTo>
                <a:cubicBezTo>
                  <a:pt x="244" y="14572"/>
                  <a:pt x="244" y="14572"/>
                  <a:pt x="244" y="14572"/>
                </a:cubicBezTo>
                <a:cubicBezTo>
                  <a:pt x="244" y="14469"/>
                  <a:pt x="244" y="14469"/>
                  <a:pt x="244" y="14469"/>
                </a:cubicBezTo>
                <a:cubicBezTo>
                  <a:pt x="244" y="14469"/>
                  <a:pt x="244" y="14469"/>
                  <a:pt x="244" y="14469"/>
                </a:cubicBezTo>
                <a:cubicBezTo>
                  <a:pt x="244" y="14469"/>
                  <a:pt x="244" y="14469"/>
                  <a:pt x="244" y="14469"/>
                </a:cubicBezTo>
                <a:cubicBezTo>
                  <a:pt x="122" y="14366"/>
                  <a:pt x="122" y="14262"/>
                  <a:pt x="122" y="14159"/>
                </a:cubicBezTo>
                <a:cubicBezTo>
                  <a:pt x="0" y="13952"/>
                  <a:pt x="0" y="13849"/>
                  <a:pt x="0" y="13642"/>
                </a:cubicBezTo>
                <a:cubicBezTo>
                  <a:pt x="0" y="13435"/>
                  <a:pt x="0" y="13332"/>
                  <a:pt x="0" y="13125"/>
                </a:cubicBezTo>
                <a:cubicBezTo>
                  <a:pt x="0" y="12919"/>
                  <a:pt x="0" y="12815"/>
                  <a:pt x="0" y="12609"/>
                </a:cubicBezTo>
                <a:cubicBezTo>
                  <a:pt x="0" y="9301"/>
                  <a:pt x="0" y="9301"/>
                  <a:pt x="0" y="9301"/>
                </a:cubicBezTo>
                <a:cubicBezTo>
                  <a:pt x="0" y="9198"/>
                  <a:pt x="0" y="9095"/>
                  <a:pt x="0" y="8991"/>
                </a:cubicBezTo>
                <a:cubicBezTo>
                  <a:pt x="0" y="8888"/>
                  <a:pt x="0" y="8681"/>
                  <a:pt x="0" y="8578"/>
                </a:cubicBezTo>
                <a:cubicBezTo>
                  <a:pt x="0" y="8475"/>
                  <a:pt x="0" y="8371"/>
                  <a:pt x="0" y="8165"/>
                </a:cubicBezTo>
                <a:cubicBezTo>
                  <a:pt x="0" y="8061"/>
                  <a:pt x="122" y="8061"/>
                  <a:pt x="122" y="7958"/>
                </a:cubicBezTo>
                <a:cubicBezTo>
                  <a:pt x="122" y="7958"/>
                  <a:pt x="122" y="7958"/>
                  <a:pt x="122" y="7958"/>
                </a:cubicBezTo>
                <a:cubicBezTo>
                  <a:pt x="122" y="7958"/>
                  <a:pt x="122" y="7855"/>
                  <a:pt x="244" y="7751"/>
                </a:cubicBezTo>
                <a:cubicBezTo>
                  <a:pt x="244" y="7751"/>
                  <a:pt x="244" y="7751"/>
                  <a:pt x="244" y="7751"/>
                </a:cubicBezTo>
                <a:cubicBezTo>
                  <a:pt x="244" y="7751"/>
                  <a:pt x="244" y="7751"/>
                  <a:pt x="244" y="7751"/>
                </a:cubicBezTo>
                <a:cubicBezTo>
                  <a:pt x="244" y="7648"/>
                  <a:pt x="244" y="7648"/>
                  <a:pt x="244" y="7648"/>
                </a:cubicBezTo>
                <a:cubicBezTo>
                  <a:pt x="366" y="7648"/>
                  <a:pt x="366" y="7648"/>
                  <a:pt x="366" y="7648"/>
                </a:cubicBezTo>
                <a:cubicBezTo>
                  <a:pt x="366" y="7544"/>
                  <a:pt x="366" y="7544"/>
                  <a:pt x="366" y="7544"/>
                </a:cubicBezTo>
                <a:cubicBezTo>
                  <a:pt x="366" y="7544"/>
                  <a:pt x="366" y="7441"/>
                  <a:pt x="488" y="7441"/>
                </a:cubicBezTo>
                <a:cubicBezTo>
                  <a:pt x="488" y="7441"/>
                  <a:pt x="488" y="7441"/>
                  <a:pt x="488" y="7441"/>
                </a:cubicBezTo>
                <a:cubicBezTo>
                  <a:pt x="488" y="7338"/>
                  <a:pt x="610" y="7338"/>
                  <a:pt x="610" y="7338"/>
                </a:cubicBezTo>
                <a:cubicBezTo>
                  <a:pt x="610" y="7338"/>
                  <a:pt x="610" y="7234"/>
                  <a:pt x="732" y="7234"/>
                </a:cubicBezTo>
                <a:cubicBezTo>
                  <a:pt x="732" y="7234"/>
                  <a:pt x="732" y="7234"/>
                  <a:pt x="732" y="7234"/>
                </a:cubicBezTo>
                <a:cubicBezTo>
                  <a:pt x="732" y="7234"/>
                  <a:pt x="732" y="7234"/>
                  <a:pt x="732" y="7234"/>
                </a:cubicBezTo>
                <a:cubicBezTo>
                  <a:pt x="854" y="7234"/>
                  <a:pt x="854" y="7234"/>
                  <a:pt x="854" y="7234"/>
                </a:cubicBezTo>
                <a:cubicBezTo>
                  <a:pt x="854" y="7131"/>
                  <a:pt x="854" y="7131"/>
                  <a:pt x="854" y="7131"/>
                </a:cubicBezTo>
                <a:cubicBezTo>
                  <a:pt x="976" y="7131"/>
                  <a:pt x="976" y="7131"/>
                  <a:pt x="1098" y="7131"/>
                </a:cubicBezTo>
                <a:cubicBezTo>
                  <a:pt x="1098" y="7028"/>
                  <a:pt x="1098" y="7028"/>
                  <a:pt x="1098" y="7028"/>
                </a:cubicBezTo>
                <a:cubicBezTo>
                  <a:pt x="1098" y="7028"/>
                  <a:pt x="1220" y="7028"/>
                  <a:pt x="1220" y="7028"/>
                </a:cubicBezTo>
                <a:cubicBezTo>
                  <a:pt x="1342" y="7028"/>
                  <a:pt x="1342" y="7028"/>
                  <a:pt x="1464" y="7028"/>
                </a:cubicBezTo>
                <a:cubicBezTo>
                  <a:pt x="1464" y="7028"/>
                  <a:pt x="1464" y="7028"/>
                  <a:pt x="1586" y="7028"/>
                </a:cubicBezTo>
                <a:cubicBezTo>
                  <a:pt x="1708" y="6924"/>
                  <a:pt x="1708" y="6924"/>
                  <a:pt x="1831" y="7028"/>
                </a:cubicBezTo>
                <a:cubicBezTo>
                  <a:pt x="1831" y="7028"/>
                  <a:pt x="1831" y="7028"/>
                  <a:pt x="1831" y="7028"/>
                </a:cubicBezTo>
                <a:cubicBezTo>
                  <a:pt x="1953" y="7028"/>
                  <a:pt x="1953" y="7028"/>
                  <a:pt x="2075" y="7028"/>
                </a:cubicBezTo>
                <a:cubicBezTo>
                  <a:pt x="2197" y="7028"/>
                  <a:pt x="2197" y="7028"/>
                  <a:pt x="2319" y="7131"/>
                </a:cubicBezTo>
                <a:cubicBezTo>
                  <a:pt x="2319" y="7131"/>
                  <a:pt x="2319" y="7131"/>
                  <a:pt x="2319" y="7131"/>
                </a:cubicBezTo>
                <a:cubicBezTo>
                  <a:pt x="2319" y="7131"/>
                  <a:pt x="2319" y="7131"/>
                  <a:pt x="2319" y="7131"/>
                </a:cubicBezTo>
                <a:cubicBezTo>
                  <a:pt x="2441" y="7131"/>
                  <a:pt x="2441" y="7131"/>
                  <a:pt x="2441" y="7131"/>
                </a:cubicBezTo>
                <a:cubicBezTo>
                  <a:pt x="2441" y="7234"/>
                  <a:pt x="2441" y="7234"/>
                  <a:pt x="2441" y="7234"/>
                </a:cubicBezTo>
                <a:cubicBezTo>
                  <a:pt x="2441" y="7234"/>
                  <a:pt x="2441" y="7234"/>
                  <a:pt x="2441" y="7234"/>
                </a:cubicBezTo>
                <a:cubicBezTo>
                  <a:pt x="2441" y="7234"/>
                  <a:pt x="2441" y="7234"/>
                  <a:pt x="2441" y="7234"/>
                </a:cubicBezTo>
                <a:cubicBezTo>
                  <a:pt x="2563" y="7234"/>
                  <a:pt x="2563" y="7234"/>
                  <a:pt x="2563" y="7234"/>
                </a:cubicBezTo>
                <a:cubicBezTo>
                  <a:pt x="2563" y="7234"/>
                  <a:pt x="2563" y="7234"/>
                  <a:pt x="2563" y="7234"/>
                </a:cubicBezTo>
                <a:cubicBezTo>
                  <a:pt x="2563" y="7338"/>
                  <a:pt x="2685" y="7338"/>
                  <a:pt x="2685" y="7338"/>
                </a:cubicBezTo>
                <a:cubicBezTo>
                  <a:pt x="2685" y="7338"/>
                  <a:pt x="2685" y="7338"/>
                  <a:pt x="2685" y="7338"/>
                </a:cubicBezTo>
                <a:cubicBezTo>
                  <a:pt x="2685" y="7338"/>
                  <a:pt x="2685" y="7338"/>
                  <a:pt x="2807" y="7338"/>
                </a:cubicBezTo>
                <a:cubicBezTo>
                  <a:pt x="2807" y="7441"/>
                  <a:pt x="2807" y="7441"/>
                  <a:pt x="2807" y="7441"/>
                </a:cubicBezTo>
                <a:cubicBezTo>
                  <a:pt x="2807" y="7441"/>
                  <a:pt x="2929" y="7544"/>
                  <a:pt x="2929" y="7544"/>
                </a:cubicBezTo>
                <a:cubicBezTo>
                  <a:pt x="2929" y="7544"/>
                  <a:pt x="2929" y="7544"/>
                  <a:pt x="2929" y="7544"/>
                </a:cubicBezTo>
                <a:cubicBezTo>
                  <a:pt x="2929" y="7648"/>
                  <a:pt x="2929" y="7648"/>
                  <a:pt x="2929" y="7648"/>
                </a:cubicBezTo>
                <a:cubicBezTo>
                  <a:pt x="3173" y="7855"/>
                  <a:pt x="3173" y="8165"/>
                  <a:pt x="3173" y="8475"/>
                </a:cubicBezTo>
                <a:cubicBezTo>
                  <a:pt x="3173" y="8785"/>
                  <a:pt x="3173" y="9095"/>
                  <a:pt x="3173" y="9405"/>
                </a:cubicBezTo>
                <a:cubicBezTo>
                  <a:pt x="3173" y="12919"/>
                  <a:pt x="3173" y="12919"/>
                  <a:pt x="3173" y="12919"/>
                </a:cubicBezTo>
                <a:cubicBezTo>
                  <a:pt x="3173" y="14159"/>
                  <a:pt x="3173" y="14159"/>
                  <a:pt x="3173" y="14159"/>
                </a:cubicBezTo>
                <a:cubicBezTo>
                  <a:pt x="3173" y="14159"/>
                  <a:pt x="3173" y="14159"/>
                  <a:pt x="3173" y="14159"/>
                </a:cubicBezTo>
                <a:cubicBezTo>
                  <a:pt x="3173" y="14262"/>
                  <a:pt x="3173" y="14262"/>
                  <a:pt x="3173" y="14262"/>
                </a:cubicBezTo>
                <a:cubicBezTo>
                  <a:pt x="3173" y="14262"/>
                  <a:pt x="3173" y="14262"/>
                  <a:pt x="3173" y="14262"/>
                </a:cubicBezTo>
                <a:cubicBezTo>
                  <a:pt x="3173" y="14366"/>
                  <a:pt x="3173" y="14366"/>
                  <a:pt x="3173" y="14366"/>
                </a:cubicBezTo>
                <a:cubicBezTo>
                  <a:pt x="3051" y="14366"/>
                  <a:pt x="3051" y="14366"/>
                  <a:pt x="3051" y="14366"/>
                </a:cubicBezTo>
                <a:cubicBezTo>
                  <a:pt x="3051" y="14366"/>
                  <a:pt x="3051" y="14469"/>
                  <a:pt x="3051" y="14469"/>
                </a:cubicBezTo>
                <a:cubicBezTo>
                  <a:pt x="3051" y="14469"/>
                  <a:pt x="3051" y="14572"/>
                  <a:pt x="2929" y="14572"/>
                </a:cubicBezTo>
                <a:cubicBezTo>
                  <a:pt x="2929" y="14572"/>
                  <a:pt x="2929" y="14572"/>
                  <a:pt x="2929" y="14572"/>
                </a:cubicBezTo>
                <a:cubicBezTo>
                  <a:pt x="2929" y="14676"/>
                  <a:pt x="2929" y="14676"/>
                  <a:pt x="2929" y="14676"/>
                </a:cubicBezTo>
                <a:cubicBezTo>
                  <a:pt x="2929" y="14676"/>
                  <a:pt x="2929" y="14676"/>
                  <a:pt x="2929" y="14676"/>
                </a:cubicBezTo>
                <a:cubicBezTo>
                  <a:pt x="2929" y="14676"/>
                  <a:pt x="2929" y="14676"/>
                  <a:pt x="2807" y="14676"/>
                </a:cubicBezTo>
                <a:cubicBezTo>
                  <a:pt x="2807" y="14779"/>
                  <a:pt x="2807" y="14779"/>
                  <a:pt x="2807" y="14779"/>
                </a:cubicBezTo>
                <a:cubicBezTo>
                  <a:pt x="2685" y="14882"/>
                  <a:pt x="2685" y="14882"/>
                  <a:pt x="2685" y="14882"/>
                </a:cubicBezTo>
                <a:cubicBezTo>
                  <a:pt x="2685" y="14882"/>
                  <a:pt x="2685" y="14882"/>
                  <a:pt x="2685" y="14882"/>
                </a:cubicBezTo>
                <a:cubicBezTo>
                  <a:pt x="2563" y="14882"/>
                  <a:pt x="2563" y="14882"/>
                  <a:pt x="2563" y="14882"/>
                </a:cubicBezTo>
                <a:cubicBezTo>
                  <a:pt x="2441" y="14986"/>
                  <a:pt x="2441" y="14986"/>
                  <a:pt x="2441" y="14986"/>
                </a:cubicBezTo>
                <a:cubicBezTo>
                  <a:pt x="2319" y="15089"/>
                  <a:pt x="2197" y="15192"/>
                  <a:pt x="1953" y="15192"/>
                </a:cubicBezTo>
                <a:cubicBezTo>
                  <a:pt x="1708" y="15192"/>
                  <a:pt x="1464" y="15192"/>
                  <a:pt x="1342" y="15192"/>
                </a:cubicBezTo>
                <a:cubicBezTo>
                  <a:pt x="1098" y="15192"/>
                  <a:pt x="1098" y="15192"/>
                  <a:pt x="1098" y="15192"/>
                </a:cubicBezTo>
                <a:cubicBezTo>
                  <a:pt x="1098" y="15089"/>
                  <a:pt x="1098" y="15089"/>
                  <a:pt x="1098" y="15089"/>
                </a:cubicBezTo>
                <a:cubicBezTo>
                  <a:pt x="976" y="15089"/>
                  <a:pt x="976" y="15089"/>
                  <a:pt x="976" y="15089"/>
                </a:cubicBezTo>
                <a:cubicBezTo>
                  <a:pt x="976" y="15089"/>
                  <a:pt x="976" y="15089"/>
                  <a:pt x="976" y="15089"/>
                </a:cubicBezTo>
                <a:cubicBezTo>
                  <a:pt x="854" y="15089"/>
                  <a:pt x="854" y="15089"/>
                  <a:pt x="732" y="14986"/>
                </a:cubicBezTo>
                <a:cubicBezTo>
                  <a:pt x="732" y="14986"/>
                  <a:pt x="732" y="14986"/>
                  <a:pt x="732" y="14986"/>
                </a:cubicBezTo>
                <a:cubicBezTo>
                  <a:pt x="732" y="14986"/>
                  <a:pt x="732" y="14986"/>
                  <a:pt x="732" y="14986"/>
                </a:cubicBezTo>
                <a:cubicBezTo>
                  <a:pt x="732" y="14986"/>
                  <a:pt x="610" y="14986"/>
                  <a:pt x="610" y="14882"/>
                </a:cubicBezTo>
                <a:close/>
                <a:moveTo>
                  <a:pt x="8054" y="1757"/>
                </a:moveTo>
                <a:cubicBezTo>
                  <a:pt x="8176" y="1654"/>
                  <a:pt x="8298" y="1654"/>
                  <a:pt x="8420" y="1550"/>
                </a:cubicBezTo>
                <a:cubicBezTo>
                  <a:pt x="8664" y="1550"/>
                  <a:pt x="8664" y="1550"/>
                  <a:pt x="8664" y="1550"/>
                </a:cubicBezTo>
                <a:cubicBezTo>
                  <a:pt x="8664" y="1550"/>
                  <a:pt x="8664" y="1550"/>
                  <a:pt x="8664" y="1550"/>
                </a:cubicBezTo>
                <a:cubicBezTo>
                  <a:pt x="8786" y="1550"/>
                  <a:pt x="8786" y="1550"/>
                  <a:pt x="8786" y="1550"/>
                </a:cubicBezTo>
                <a:cubicBezTo>
                  <a:pt x="8786" y="1447"/>
                  <a:pt x="8786" y="1447"/>
                  <a:pt x="8786" y="1447"/>
                </a:cubicBezTo>
                <a:cubicBezTo>
                  <a:pt x="8908" y="1447"/>
                  <a:pt x="8908" y="1447"/>
                  <a:pt x="8908" y="1447"/>
                </a:cubicBezTo>
                <a:cubicBezTo>
                  <a:pt x="8908" y="1447"/>
                  <a:pt x="8908" y="1447"/>
                  <a:pt x="8908" y="1447"/>
                </a:cubicBezTo>
                <a:cubicBezTo>
                  <a:pt x="9153" y="1447"/>
                  <a:pt x="9153" y="1447"/>
                  <a:pt x="9153" y="1447"/>
                </a:cubicBezTo>
                <a:cubicBezTo>
                  <a:pt x="9153" y="1447"/>
                  <a:pt x="9153" y="1447"/>
                  <a:pt x="9153" y="1447"/>
                </a:cubicBezTo>
                <a:cubicBezTo>
                  <a:pt x="9397" y="1447"/>
                  <a:pt x="9397" y="1447"/>
                  <a:pt x="9397" y="1447"/>
                </a:cubicBezTo>
                <a:cubicBezTo>
                  <a:pt x="9397" y="1344"/>
                  <a:pt x="9397" y="1344"/>
                  <a:pt x="9397" y="1344"/>
                </a:cubicBezTo>
                <a:cubicBezTo>
                  <a:pt x="9519" y="1344"/>
                  <a:pt x="9519" y="1344"/>
                  <a:pt x="9519" y="1344"/>
                </a:cubicBezTo>
                <a:cubicBezTo>
                  <a:pt x="9519" y="1344"/>
                  <a:pt x="9519" y="1344"/>
                  <a:pt x="9519" y="1344"/>
                </a:cubicBezTo>
                <a:cubicBezTo>
                  <a:pt x="10251" y="1344"/>
                  <a:pt x="10251" y="1344"/>
                  <a:pt x="10251" y="1344"/>
                </a:cubicBezTo>
                <a:cubicBezTo>
                  <a:pt x="10251" y="1240"/>
                  <a:pt x="10251" y="1240"/>
                  <a:pt x="10251" y="1240"/>
                </a:cubicBezTo>
                <a:cubicBezTo>
                  <a:pt x="10251" y="1240"/>
                  <a:pt x="10373" y="1240"/>
                  <a:pt x="10495" y="1240"/>
                </a:cubicBezTo>
                <a:cubicBezTo>
                  <a:pt x="10617" y="1240"/>
                  <a:pt x="10739" y="1240"/>
                  <a:pt x="10861" y="1240"/>
                </a:cubicBezTo>
                <a:cubicBezTo>
                  <a:pt x="10983" y="1240"/>
                  <a:pt x="11105" y="1240"/>
                  <a:pt x="11227" y="1344"/>
                </a:cubicBezTo>
                <a:cubicBezTo>
                  <a:pt x="11349" y="1344"/>
                  <a:pt x="11349" y="1344"/>
                  <a:pt x="11471" y="1344"/>
                </a:cubicBezTo>
                <a:cubicBezTo>
                  <a:pt x="11837" y="1344"/>
                  <a:pt x="11837" y="1344"/>
                  <a:pt x="11837" y="1344"/>
                </a:cubicBezTo>
                <a:cubicBezTo>
                  <a:pt x="11837" y="1344"/>
                  <a:pt x="11837" y="1344"/>
                  <a:pt x="11837" y="1344"/>
                </a:cubicBezTo>
                <a:cubicBezTo>
                  <a:pt x="12081" y="1344"/>
                  <a:pt x="12081" y="1344"/>
                  <a:pt x="12081" y="1344"/>
                </a:cubicBezTo>
                <a:cubicBezTo>
                  <a:pt x="12081" y="1344"/>
                  <a:pt x="12081" y="1344"/>
                  <a:pt x="12081" y="1344"/>
                </a:cubicBezTo>
                <a:cubicBezTo>
                  <a:pt x="12325" y="1344"/>
                  <a:pt x="12325" y="1344"/>
                  <a:pt x="12325" y="1344"/>
                </a:cubicBezTo>
                <a:cubicBezTo>
                  <a:pt x="12325" y="1447"/>
                  <a:pt x="12325" y="1447"/>
                  <a:pt x="12325" y="1447"/>
                </a:cubicBezTo>
                <a:cubicBezTo>
                  <a:pt x="12569" y="1447"/>
                  <a:pt x="12569" y="1447"/>
                  <a:pt x="12569" y="1447"/>
                </a:cubicBezTo>
                <a:cubicBezTo>
                  <a:pt x="12814" y="1550"/>
                  <a:pt x="12936" y="1550"/>
                  <a:pt x="13180" y="1654"/>
                </a:cubicBezTo>
                <a:cubicBezTo>
                  <a:pt x="13424" y="1654"/>
                  <a:pt x="13668" y="1757"/>
                  <a:pt x="13912" y="1860"/>
                </a:cubicBezTo>
                <a:cubicBezTo>
                  <a:pt x="13912" y="1757"/>
                  <a:pt x="13912" y="1757"/>
                  <a:pt x="13912" y="1757"/>
                </a:cubicBezTo>
                <a:cubicBezTo>
                  <a:pt x="13912" y="1757"/>
                  <a:pt x="14034" y="1757"/>
                  <a:pt x="14034" y="1757"/>
                </a:cubicBezTo>
                <a:cubicBezTo>
                  <a:pt x="14034" y="1654"/>
                  <a:pt x="14034" y="1654"/>
                  <a:pt x="14034" y="1654"/>
                </a:cubicBezTo>
                <a:cubicBezTo>
                  <a:pt x="14034" y="1654"/>
                  <a:pt x="14034" y="1654"/>
                  <a:pt x="14034" y="1654"/>
                </a:cubicBezTo>
                <a:cubicBezTo>
                  <a:pt x="14034" y="1654"/>
                  <a:pt x="14034" y="1654"/>
                  <a:pt x="14034" y="1654"/>
                </a:cubicBezTo>
                <a:cubicBezTo>
                  <a:pt x="14034" y="1550"/>
                  <a:pt x="14156" y="1550"/>
                  <a:pt x="14156" y="1550"/>
                </a:cubicBezTo>
                <a:cubicBezTo>
                  <a:pt x="14156" y="1447"/>
                  <a:pt x="14156" y="1447"/>
                  <a:pt x="14156" y="1447"/>
                </a:cubicBezTo>
                <a:cubicBezTo>
                  <a:pt x="14156" y="1447"/>
                  <a:pt x="14156" y="1447"/>
                  <a:pt x="14156" y="1447"/>
                </a:cubicBezTo>
                <a:cubicBezTo>
                  <a:pt x="14156" y="1344"/>
                  <a:pt x="14156" y="1344"/>
                  <a:pt x="14156" y="1344"/>
                </a:cubicBezTo>
                <a:cubicBezTo>
                  <a:pt x="14278" y="1344"/>
                  <a:pt x="14278" y="1344"/>
                  <a:pt x="14278" y="1344"/>
                </a:cubicBezTo>
                <a:cubicBezTo>
                  <a:pt x="14278" y="1240"/>
                  <a:pt x="14278" y="1240"/>
                  <a:pt x="14278" y="1240"/>
                </a:cubicBezTo>
                <a:cubicBezTo>
                  <a:pt x="14278" y="1240"/>
                  <a:pt x="14278" y="1240"/>
                  <a:pt x="14278" y="1240"/>
                </a:cubicBezTo>
                <a:cubicBezTo>
                  <a:pt x="14278" y="1240"/>
                  <a:pt x="14278" y="1137"/>
                  <a:pt x="14278" y="1137"/>
                </a:cubicBezTo>
                <a:cubicBezTo>
                  <a:pt x="14400" y="1137"/>
                  <a:pt x="14400" y="1137"/>
                  <a:pt x="14400" y="1137"/>
                </a:cubicBezTo>
                <a:cubicBezTo>
                  <a:pt x="14400" y="1033"/>
                  <a:pt x="14400" y="1033"/>
                  <a:pt x="14400" y="1033"/>
                </a:cubicBezTo>
                <a:cubicBezTo>
                  <a:pt x="14400" y="1033"/>
                  <a:pt x="14400" y="1033"/>
                  <a:pt x="14400" y="1033"/>
                </a:cubicBezTo>
                <a:cubicBezTo>
                  <a:pt x="14400" y="930"/>
                  <a:pt x="14400" y="930"/>
                  <a:pt x="14400" y="930"/>
                </a:cubicBezTo>
                <a:cubicBezTo>
                  <a:pt x="14522" y="930"/>
                  <a:pt x="14522" y="930"/>
                  <a:pt x="14522" y="930"/>
                </a:cubicBezTo>
                <a:cubicBezTo>
                  <a:pt x="14522" y="827"/>
                  <a:pt x="14522" y="827"/>
                  <a:pt x="14522" y="827"/>
                </a:cubicBezTo>
                <a:cubicBezTo>
                  <a:pt x="14522" y="827"/>
                  <a:pt x="14522" y="827"/>
                  <a:pt x="14522" y="827"/>
                </a:cubicBezTo>
                <a:cubicBezTo>
                  <a:pt x="14522" y="827"/>
                  <a:pt x="14644" y="827"/>
                  <a:pt x="14644" y="827"/>
                </a:cubicBezTo>
                <a:cubicBezTo>
                  <a:pt x="14644" y="723"/>
                  <a:pt x="14644" y="723"/>
                  <a:pt x="14644" y="723"/>
                </a:cubicBezTo>
                <a:cubicBezTo>
                  <a:pt x="14644" y="620"/>
                  <a:pt x="14644" y="620"/>
                  <a:pt x="14644" y="620"/>
                </a:cubicBezTo>
                <a:cubicBezTo>
                  <a:pt x="14644" y="620"/>
                  <a:pt x="14644" y="620"/>
                  <a:pt x="14644" y="620"/>
                </a:cubicBezTo>
                <a:cubicBezTo>
                  <a:pt x="14766" y="620"/>
                  <a:pt x="14766" y="620"/>
                  <a:pt x="14766" y="620"/>
                </a:cubicBezTo>
                <a:cubicBezTo>
                  <a:pt x="14766" y="517"/>
                  <a:pt x="14766" y="517"/>
                  <a:pt x="14766" y="517"/>
                </a:cubicBezTo>
                <a:cubicBezTo>
                  <a:pt x="14766" y="517"/>
                  <a:pt x="14766" y="517"/>
                  <a:pt x="14766" y="517"/>
                </a:cubicBezTo>
                <a:cubicBezTo>
                  <a:pt x="14766" y="413"/>
                  <a:pt x="14766" y="413"/>
                  <a:pt x="14766" y="413"/>
                </a:cubicBezTo>
                <a:cubicBezTo>
                  <a:pt x="14888" y="310"/>
                  <a:pt x="14888" y="310"/>
                  <a:pt x="14888" y="207"/>
                </a:cubicBezTo>
                <a:cubicBezTo>
                  <a:pt x="15010" y="207"/>
                  <a:pt x="15010" y="103"/>
                  <a:pt x="15132" y="0"/>
                </a:cubicBezTo>
                <a:cubicBezTo>
                  <a:pt x="15132" y="0"/>
                  <a:pt x="15132" y="0"/>
                  <a:pt x="15132" y="0"/>
                </a:cubicBezTo>
                <a:cubicBezTo>
                  <a:pt x="15132" y="0"/>
                  <a:pt x="15132" y="0"/>
                  <a:pt x="15132" y="0"/>
                </a:cubicBezTo>
                <a:cubicBezTo>
                  <a:pt x="15254" y="0"/>
                  <a:pt x="15254" y="0"/>
                  <a:pt x="15254" y="0"/>
                </a:cubicBezTo>
                <a:cubicBezTo>
                  <a:pt x="15376" y="103"/>
                  <a:pt x="15376" y="103"/>
                  <a:pt x="15376" y="103"/>
                </a:cubicBezTo>
                <a:cubicBezTo>
                  <a:pt x="15376" y="103"/>
                  <a:pt x="15376" y="207"/>
                  <a:pt x="15376" y="310"/>
                </a:cubicBezTo>
                <a:cubicBezTo>
                  <a:pt x="15376" y="310"/>
                  <a:pt x="15254" y="413"/>
                  <a:pt x="15254" y="517"/>
                </a:cubicBezTo>
                <a:cubicBezTo>
                  <a:pt x="15254" y="620"/>
                  <a:pt x="15132" y="723"/>
                  <a:pt x="15132" y="723"/>
                </a:cubicBezTo>
                <a:cubicBezTo>
                  <a:pt x="15010" y="827"/>
                  <a:pt x="15010" y="827"/>
                  <a:pt x="15010" y="827"/>
                </a:cubicBezTo>
                <a:cubicBezTo>
                  <a:pt x="15010" y="827"/>
                  <a:pt x="15010" y="827"/>
                  <a:pt x="15010" y="827"/>
                </a:cubicBezTo>
                <a:cubicBezTo>
                  <a:pt x="15010" y="827"/>
                  <a:pt x="15010" y="827"/>
                  <a:pt x="15010" y="827"/>
                </a:cubicBezTo>
                <a:cubicBezTo>
                  <a:pt x="15010" y="930"/>
                  <a:pt x="15010" y="930"/>
                  <a:pt x="15010" y="930"/>
                </a:cubicBezTo>
                <a:cubicBezTo>
                  <a:pt x="15010" y="930"/>
                  <a:pt x="15010" y="930"/>
                  <a:pt x="15010" y="930"/>
                </a:cubicBezTo>
                <a:cubicBezTo>
                  <a:pt x="15010" y="1033"/>
                  <a:pt x="15010" y="1033"/>
                  <a:pt x="15010" y="1033"/>
                </a:cubicBezTo>
                <a:cubicBezTo>
                  <a:pt x="14888" y="1033"/>
                  <a:pt x="14888" y="1033"/>
                  <a:pt x="14888" y="1033"/>
                </a:cubicBezTo>
                <a:cubicBezTo>
                  <a:pt x="14888" y="1137"/>
                  <a:pt x="14888" y="1137"/>
                  <a:pt x="14888" y="1137"/>
                </a:cubicBezTo>
                <a:cubicBezTo>
                  <a:pt x="14766" y="1137"/>
                  <a:pt x="14766" y="1137"/>
                  <a:pt x="14766" y="1137"/>
                </a:cubicBezTo>
                <a:cubicBezTo>
                  <a:pt x="14766" y="1240"/>
                  <a:pt x="14766" y="1240"/>
                  <a:pt x="14766" y="1240"/>
                </a:cubicBezTo>
                <a:cubicBezTo>
                  <a:pt x="14766" y="1240"/>
                  <a:pt x="14766" y="1344"/>
                  <a:pt x="14766" y="1344"/>
                </a:cubicBezTo>
                <a:cubicBezTo>
                  <a:pt x="14644" y="1344"/>
                  <a:pt x="14644" y="1344"/>
                  <a:pt x="14644" y="1344"/>
                </a:cubicBezTo>
                <a:cubicBezTo>
                  <a:pt x="14644" y="1447"/>
                  <a:pt x="14644" y="1447"/>
                  <a:pt x="14644" y="1447"/>
                </a:cubicBezTo>
                <a:cubicBezTo>
                  <a:pt x="14522" y="1447"/>
                  <a:pt x="14522" y="1447"/>
                  <a:pt x="14522" y="1447"/>
                </a:cubicBezTo>
                <a:cubicBezTo>
                  <a:pt x="14522" y="1550"/>
                  <a:pt x="14522" y="1654"/>
                  <a:pt x="14522" y="1654"/>
                </a:cubicBezTo>
                <a:cubicBezTo>
                  <a:pt x="14522" y="1757"/>
                  <a:pt x="14400" y="1757"/>
                  <a:pt x="14400" y="1757"/>
                </a:cubicBezTo>
                <a:cubicBezTo>
                  <a:pt x="14400" y="1860"/>
                  <a:pt x="14278" y="1964"/>
                  <a:pt x="14278" y="2067"/>
                </a:cubicBezTo>
                <a:cubicBezTo>
                  <a:pt x="14400" y="2067"/>
                  <a:pt x="14522" y="2067"/>
                  <a:pt x="14522" y="2067"/>
                </a:cubicBezTo>
                <a:cubicBezTo>
                  <a:pt x="14522" y="2067"/>
                  <a:pt x="14644" y="2170"/>
                  <a:pt x="14644" y="2170"/>
                </a:cubicBezTo>
                <a:cubicBezTo>
                  <a:pt x="14766" y="2170"/>
                  <a:pt x="14766" y="2170"/>
                  <a:pt x="14766" y="2170"/>
                </a:cubicBezTo>
                <a:cubicBezTo>
                  <a:pt x="14766" y="2170"/>
                  <a:pt x="14766" y="2170"/>
                  <a:pt x="14766" y="2274"/>
                </a:cubicBezTo>
                <a:cubicBezTo>
                  <a:pt x="14888" y="2274"/>
                  <a:pt x="14888" y="2274"/>
                  <a:pt x="14888" y="2274"/>
                </a:cubicBezTo>
                <a:cubicBezTo>
                  <a:pt x="14888" y="2274"/>
                  <a:pt x="14888" y="2274"/>
                  <a:pt x="14888" y="2274"/>
                </a:cubicBezTo>
                <a:cubicBezTo>
                  <a:pt x="15010" y="2274"/>
                  <a:pt x="15010" y="2274"/>
                  <a:pt x="15010" y="2274"/>
                </a:cubicBezTo>
                <a:cubicBezTo>
                  <a:pt x="15010" y="2377"/>
                  <a:pt x="15010" y="2377"/>
                  <a:pt x="15132" y="2377"/>
                </a:cubicBezTo>
                <a:cubicBezTo>
                  <a:pt x="15132" y="2377"/>
                  <a:pt x="15132" y="2377"/>
                  <a:pt x="15132" y="2377"/>
                </a:cubicBezTo>
                <a:cubicBezTo>
                  <a:pt x="15132" y="2480"/>
                  <a:pt x="15254" y="2480"/>
                  <a:pt x="15254" y="2480"/>
                </a:cubicBezTo>
                <a:cubicBezTo>
                  <a:pt x="15254" y="2480"/>
                  <a:pt x="15254" y="2480"/>
                  <a:pt x="15254" y="2480"/>
                </a:cubicBezTo>
                <a:cubicBezTo>
                  <a:pt x="15376" y="2480"/>
                  <a:pt x="15376" y="2480"/>
                  <a:pt x="15376" y="2480"/>
                </a:cubicBezTo>
                <a:cubicBezTo>
                  <a:pt x="15376" y="2584"/>
                  <a:pt x="15376" y="2584"/>
                  <a:pt x="15376" y="2584"/>
                </a:cubicBezTo>
                <a:cubicBezTo>
                  <a:pt x="15376" y="2584"/>
                  <a:pt x="15376" y="2584"/>
                  <a:pt x="15376" y="2584"/>
                </a:cubicBezTo>
                <a:cubicBezTo>
                  <a:pt x="15498" y="2584"/>
                  <a:pt x="15498" y="2584"/>
                  <a:pt x="15498" y="2584"/>
                </a:cubicBezTo>
                <a:cubicBezTo>
                  <a:pt x="15498" y="2687"/>
                  <a:pt x="15498" y="2687"/>
                  <a:pt x="15620" y="2687"/>
                </a:cubicBezTo>
                <a:cubicBezTo>
                  <a:pt x="15620" y="2790"/>
                  <a:pt x="15620" y="2790"/>
                  <a:pt x="15620" y="2790"/>
                </a:cubicBezTo>
                <a:cubicBezTo>
                  <a:pt x="15742" y="2790"/>
                  <a:pt x="15742" y="2790"/>
                  <a:pt x="15742" y="2790"/>
                </a:cubicBezTo>
                <a:cubicBezTo>
                  <a:pt x="15742" y="2894"/>
                  <a:pt x="15742" y="2894"/>
                  <a:pt x="15742" y="2894"/>
                </a:cubicBezTo>
                <a:cubicBezTo>
                  <a:pt x="15864" y="2894"/>
                  <a:pt x="15864" y="2997"/>
                  <a:pt x="15986" y="2997"/>
                </a:cubicBezTo>
                <a:cubicBezTo>
                  <a:pt x="15986" y="3100"/>
                  <a:pt x="16108" y="3100"/>
                  <a:pt x="16108" y="3100"/>
                </a:cubicBezTo>
                <a:cubicBezTo>
                  <a:pt x="16108" y="3204"/>
                  <a:pt x="16108" y="3204"/>
                  <a:pt x="16108" y="3204"/>
                </a:cubicBezTo>
                <a:cubicBezTo>
                  <a:pt x="16353" y="3307"/>
                  <a:pt x="16353" y="3307"/>
                  <a:pt x="16353" y="3307"/>
                </a:cubicBezTo>
                <a:cubicBezTo>
                  <a:pt x="16353" y="3411"/>
                  <a:pt x="16353" y="3411"/>
                  <a:pt x="16353" y="3411"/>
                </a:cubicBezTo>
                <a:cubicBezTo>
                  <a:pt x="16353" y="3411"/>
                  <a:pt x="16475" y="3411"/>
                  <a:pt x="16475" y="3514"/>
                </a:cubicBezTo>
                <a:cubicBezTo>
                  <a:pt x="16475" y="3514"/>
                  <a:pt x="16597" y="3514"/>
                  <a:pt x="16597" y="3514"/>
                </a:cubicBezTo>
                <a:cubicBezTo>
                  <a:pt x="16597" y="3617"/>
                  <a:pt x="16597" y="3617"/>
                  <a:pt x="16597" y="3617"/>
                </a:cubicBezTo>
                <a:cubicBezTo>
                  <a:pt x="16719" y="3721"/>
                  <a:pt x="16719" y="3721"/>
                  <a:pt x="16719" y="3721"/>
                </a:cubicBezTo>
                <a:cubicBezTo>
                  <a:pt x="16719" y="3721"/>
                  <a:pt x="16719" y="3721"/>
                  <a:pt x="16719" y="3721"/>
                </a:cubicBezTo>
                <a:cubicBezTo>
                  <a:pt x="16719" y="3824"/>
                  <a:pt x="16719" y="3824"/>
                  <a:pt x="16841" y="3824"/>
                </a:cubicBezTo>
                <a:cubicBezTo>
                  <a:pt x="16841" y="3824"/>
                  <a:pt x="16841" y="3824"/>
                  <a:pt x="16841" y="3824"/>
                </a:cubicBezTo>
                <a:cubicBezTo>
                  <a:pt x="16841" y="3927"/>
                  <a:pt x="16841" y="3927"/>
                  <a:pt x="16841" y="3927"/>
                </a:cubicBezTo>
                <a:cubicBezTo>
                  <a:pt x="16841" y="3927"/>
                  <a:pt x="16841" y="3927"/>
                  <a:pt x="16963" y="3927"/>
                </a:cubicBezTo>
                <a:cubicBezTo>
                  <a:pt x="16963" y="4134"/>
                  <a:pt x="16963" y="4134"/>
                  <a:pt x="16963" y="4134"/>
                </a:cubicBezTo>
                <a:cubicBezTo>
                  <a:pt x="16963" y="4134"/>
                  <a:pt x="16963" y="4134"/>
                  <a:pt x="16963" y="4134"/>
                </a:cubicBezTo>
                <a:cubicBezTo>
                  <a:pt x="16963" y="4134"/>
                  <a:pt x="16963" y="4134"/>
                  <a:pt x="17085" y="4134"/>
                </a:cubicBezTo>
                <a:cubicBezTo>
                  <a:pt x="17085" y="4237"/>
                  <a:pt x="17085" y="4237"/>
                  <a:pt x="17085" y="4237"/>
                </a:cubicBezTo>
                <a:cubicBezTo>
                  <a:pt x="17085" y="4237"/>
                  <a:pt x="17207" y="4341"/>
                  <a:pt x="17207" y="4341"/>
                </a:cubicBezTo>
                <a:cubicBezTo>
                  <a:pt x="17207" y="4444"/>
                  <a:pt x="17207" y="4444"/>
                  <a:pt x="17207" y="4444"/>
                </a:cubicBezTo>
                <a:cubicBezTo>
                  <a:pt x="17207" y="4444"/>
                  <a:pt x="17207" y="4444"/>
                  <a:pt x="17329" y="4547"/>
                </a:cubicBezTo>
                <a:cubicBezTo>
                  <a:pt x="17329" y="4651"/>
                  <a:pt x="17329" y="4651"/>
                  <a:pt x="17329" y="4651"/>
                </a:cubicBezTo>
                <a:cubicBezTo>
                  <a:pt x="17329" y="4651"/>
                  <a:pt x="17329" y="4651"/>
                  <a:pt x="17329" y="4651"/>
                </a:cubicBezTo>
                <a:cubicBezTo>
                  <a:pt x="17329" y="4651"/>
                  <a:pt x="17329" y="4651"/>
                  <a:pt x="17329" y="4651"/>
                </a:cubicBezTo>
                <a:cubicBezTo>
                  <a:pt x="17329" y="4754"/>
                  <a:pt x="17329" y="4754"/>
                  <a:pt x="17329" y="4754"/>
                </a:cubicBezTo>
                <a:cubicBezTo>
                  <a:pt x="17451" y="4754"/>
                  <a:pt x="17451" y="4754"/>
                  <a:pt x="17451" y="4754"/>
                </a:cubicBezTo>
                <a:cubicBezTo>
                  <a:pt x="17451" y="4857"/>
                  <a:pt x="17451" y="4857"/>
                  <a:pt x="17451" y="4857"/>
                </a:cubicBezTo>
                <a:cubicBezTo>
                  <a:pt x="17451" y="4857"/>
                  <a:pt x="17451" y="4857"/>
                  <a:pt x="17451" y="4857"/>
                </a:cubicBezTo>
                <a:cubicBezTo>
                  <a:pt x="17451" y="4857"/>
                  <a:pt x="17451" y="4857"/>
                  <a:pt x="17451" y="4857"/>
                </a:cubicBezTo>
                <a:cubicBezTo>
                  <a:pt x="17451" y="4961"/>
                  <a:pt x="17573" y="4961"/>
                  <a:pt x="17573" y="4961"/>
                </a:cubicBezTo>
                <a:cubicBezTo>
                  <a:pt x="17573" y="5064"/>
                  <a:pt x="17573" y="5064"/>
                  <a:pt x="17573" y="5064"/>
                </a:cubicBezTo>
                <a:cubicBezTo>
                  <a:pt x="17573" y="5064"/>
                  <a:pt x="17573" y="5064"/>
                  <a:pt x="17573" y="5064"/>
                </a:cubicBezTo>
                <a:cubicBezTo>
                  <a:pt x="17573" y="5271"/>
                  <a:pt x="17573" y="5271"/>
                  <a:pt x="17573" y="5271"/>
                </a:cubicBezTo>
                <a:cubicBezTo>
                  <a:pt x="17573" y="5271"/>
                  <a:pt x="17573" y="5271"/>
                  <a:pt x="17573" y="5271"/>
                </a:cubicBezTo>
                <a:cubicBezTo>
                  <a:pt x="17573" y="5374"/>
                  <a:pt x="17573" y="5374"/>
                  <a:pt x="17573" y="5374"/>
                </a:cubicBezTo>
                <a:cubicBezTo>
                  <a:pt x="17695" y="5374"/>
                  <a:pt x="17695" y="5374"/>
                  <a:pt x="17695" y="5374"/>
                </a:cubicBezTo>
                <a:cubicBezTo>
                  <a:pt x="17695" y="5374"/>
                  <a:pt x="17695" y="5374"/>
                  <a:pt x="17695" y="5478"/>
                </a:cubicBezTo>
                <a:cubicBezTo>
                  <a:pt x="17695" y="5478"/>
                  <a:pt x="17695" y="5581"/>
                  <a:pt x="17695" y="5581"/>
                </a:cubicBezTo>
                <a:cubicBezTo>
                  <a:pt x="17695" y="5581"/>
                  <a:pt x="17695" y="5581"/>
                  <a:pt x="17695" y="5581"/>
                </a:cubicBezTo>
                <a:cubicBezTo>
                  <a:pt x="17695" y="5788"/>
                  <a:pt x="17695" y="5788"/>
                  <a:pt x="17695" y="5788"/>
                </a:cubicBezTo>
                <a:cubicBezTo>
                  <a:pt x="17817" y="5788"/>
                  <a:pt x="17817" y="5891"/>
                  <a:pt x="17817" y="5994"/>
                </a:cubicBezTo>
                <a:cubicBezTo>
                  <a:pt x="17817" y="6098"/>
                  <a:pt x="17817" y="6098"/>
                  <a:pt x="17817" y="6201"/>
                </a:cubicBezTo>
                <a:cubicBezTo>
                  <a:pt x="17817" y="6304"/>
                  <a:pt x="17939" y="6408"/>
                  <a:pt x="17939" y="6511"/>
                </a:cubicBezTo>
                <a:cubicBezTo>
                  <a:pt x="17939" y="6614"/>
                  <a:pt x="17939" y="6614"/>
                  <a:pt x="17939" y="6718"/>
                </a:cubicBezTo>
                <a:cubicBezTo>
                  <a:pt x="17817" y="6718"/>
                  <a:pt x="17817" y="6718"/>
                  <a:pt x="17695" y="6718"/>
                </a:cubicBezTo>
                <a:cubicBezTo>
                  <a:pt x="17573" y="6718"/>
                  <a:pt x="17573" y="6718"/>
                  <a:pt x="17451" y="6718"/>
                </a:cubicBezTo>
                <a:cubicBezTo>
                  <a:pt x="17329" y="6718"/>
                  <a:pt x="17207" y="6718"/>
                  <a:pt x="17085" y="6718"/>
                </a:cubicBezTo>
                <a:cubicBezTo>
                  <a:pt x="17085" y="6718"/>
                  <a:pt x="16963" y="6718"/>
                  <a:pt x="16963" y="6718"/>
                </a:cubicBezTo>
                <a:cubicBezTo>
                  <a:pt x="14278" y="6718"/>
                  <a:pt x="14278" y="6718"/>
                  <a:pt x="14278" y="6718"/>
                </a:cubicBezTo>
                <a:cubicBezTo>
                  <a:pt x="3783" y="6718"/>
                  <a:pt x="3783" y="6718"/>
                  <a:pt x="3783" y="6718"/>
                </a:cubicBezTo>
                <a:cubicBezTo>
                  <a:pt x="3783" y="6614"/>
                  <a:pt x="3783" y="6614"/>
                  <a:pt x="3783" y="6614"/>
                </a:cubicBezTo>
                <a:cubicBezTo>
                  <a:pt x="3783" y="6511"/>
                  <a:pt x="3783" y="6511"/>
                  <a:pt x="3783" y="6408"/>
                </a:cubicBezTo>
                <a:cubicBezTo>
                  <a:pt x="3783" y="6304"/>
                  <a:pt x="3783" y="6201"/>
                  <a:pt x="3783" y="6098"/>
                </a:cubicBezTo>
                <a:cubicBezTo>
                  <a:pt x="3783" y="6098"/>
                  <a:pt x="3783" y="6098"/>
                  <a:pt x="3783" y="6098"/>
                </a:cubicBezTo>
                <a:cubicBezTo>
                  <a:pt x="3783" y="5891"/>
                  <a:pt x="3783" y="5891"/>
                  <a:pt x="3783" y="5891"/>
                </a:cubicBezTo>
                <a:cubicBezTo>
                  <a:pt x="3905" y="5891"/>
                  <a:pt x="3905" y="5891"/>
                  <a:pt x="3905" y="5891"/>
                </a:cubicBezTo>
                <a:cubicBezTo>
                  <a:pt x="3905" y="5891"/>
                  <a:pt x="3905" y="5788"/>
                  <a:pt x="3905" y="5684"/>
                </a:cubicBezTo>
                <a:cubicBezTo>
                  <a:pt x="3905" y="5684"/>
                  <a:pt x="3905" y="5581"/>
                  <a:pt x="3905" y="5581"/>
                </a:cubicBezTo>
                <a:cubicBezTo>
                  <a:pt x="3905" y="5581"/>
                  <a:pt x="3905" y="5581"/>
                  <a:pt x="3905" y="5581"/>
                </a:cubicBezTo>
                <a:cubicBezTo>
                  <a:pt x="3905" y="5374"/>
                  <a:pt x="3905" y="5374"/>
                  <a:pt x="3905" y="5374"/>
                </a:cubicBezTo>
                <a:cubicBezTo>
                  <a:pt x="4027" y="5374"/>
                  <a:pt x="4027" y="5374"/>
                  <a:pt x="4027" y="5374"/>
                </a:cubicBezTo>
                <a:cubicBezTo>
                  <a:pt x="4027" y="5374"/>
                  <a:pt x="4027" y="5374"/>
                  <a:pt x="4027" y="5374"/>
                </a:cubicBezTo>
                <a:cubicBezTo>
                  <a:pt x="4027" y="5374"/>
                  <a:pt x="4027" y="5374"/>
                  <a:pt x="4027" y="5374"/>
                </a:cubicBezTo>
                <a:cubicBezTo>
                  <a:pt x="4027" y="5271"/>
                  <a:pt x="4027" y="5271"/>
                  <a:pt x="4027" y="5271"/>
                </a:cubicBezTo>
                <a:cubicBezTo>
                  <a:pt x="4027" y="5271"/>
                  <a:pt x="4027" y="5271"/>
                  <a:pt x="4027" y="5271"/>
                </a:cubicBezTo>
                <a:cubicBezTo>
                  <a:pt x="4027" y="5064"/>
                  <a:pt x="4027" y="5064"/>
                  <a:pt x="4027" y="5064"/>
                </a:cubicBezTo>
                <a:cubicBezTo>
                  <a:pt x="4149" y="5064"/>
                  <a:pt x="4149" y="5064"/>
                  <a:pt x="4149" y="5064"/>
                </a:cubicBezTo>
                <a:cubicBezTo>
                  <a:pt x="4149" y="5064"/>
                  <a:pt x="4149" y="4961"/>
                  <a:pt x="4149" y="4961"/>
                </a:cubicBezTo>
                <a:cubicBezTo>
                  <a:pt x="4149" y="4961"/>
                  <a:pt x="4149" y="4961"/>
                  <a:pt x="4149" y="4961"/>
                </a:cubicBezTo>
                <a:cubicBezTo>
                  <a:pt x="4149" y="4857"/>
                  <a:pt x="4149" y="4857"/>
                  <a:pt x="4149" y="4857"/>
                </a:cubicBezTo>
                <a:cubicBezTo>
                  <a:pt x="4271" y="4857"/>
                  <a:pt x="4271" y="4857"/>
                  <a:pt x="4271" y="4857"/>
                </a:cubicBezTo>
                <a:cubicBezTo>
                  <a:pt x="4271" y="4754"/>
                  <a:pt x="4271" y="4754"/>
                  <a:pt x="4271" y="4754"/>
                </a:cubicBezTo>
                <a:cubicBezTo>
                  <a:pt x="4271" y="4754"/>
                  <a:pt x="4271" y="4754"/>
                  <a:pt x="4271" y="4754"/>
                </a:cubicBezTo>
                <a:cubicBezTo>
                  <a:pt x="4271" y="4651"/>
                  <a:pt x="4271" y="4651"/>
                  <a:pt x="4271" y="4651"/>
                </a:cubicBezTo>
                <a:cubicBezTo>
                  <a:pt x="4271" y="4651"/>
                  <a:pt x="4271" y="4651"/>
                  <a:pt x="4271" y="4651"/>
                </a:cubicBezTo>
                <a:cubicBezTo>
                  <a:pt x="4393" y="4651"/>
                  <a:pt x="4393" y="4547"/>
                  <a:pt x="4393" y="4547"/>
                </a:cubicBezTo>
                <a:cubicBezTo>
                  <a:pt x="4393" y="4547"/>
                  <a:pt x="4393" y="4444"/>
                  <a:pt x="4393" y="4444"/>
                </a:cubicBezTo>
                <a:cubicBezTo>
                  <a:pt x="4393" y="4444"/>
                  <a:pt x="4393" y="4444"/>
                  <a:pt x="4393" y="4444"/>
                </a:cubicBezTo>
                <a:cubicBezTo>
                  <a:pt x="4393" y="4341"/>
                  <a:pt x="4393" y="4341"/>
                  <a:pt x="4393" y="4341"/>
                </a:cubicBezTo>
                <a:cubicBezTo>
                  <a:pt x="4515" y="4341"/>
                  <a:pt x="4515" y="4341"/>
                  <a:pt x="4515" y="4341"/>
                </a:cubicBezTo>
                <a:cubicBezTo>
                  <a:pt x="4515" y="4341"/>
                  <a:pt x="4515" y="4341"/>
                  <a:pt x="4515" y="4341"/>
                </a:cubicBezTo>
                <a:cubicBezTo>
                  <a:pt x="4515" y="4237"/>
                  <a:pt x="4515" y="4237"/>
                  <a:pt x="4515" y="4237"/>
                </a:cubicBezTo>
                <a:cubicBezTo>
                  <a:pt x="4637" y="4237"/>
                  <a:pt x="4637" y="4237"/>
                  <a:pt x="4637" y="4237"/>
                </a:cubicBezTo>
                <a:cubicBezTo>
                  <a:pt x="4637" y="4134"/>
                  <a:pt x="4637" y="4134"/>
                  <a:pt x="4637" y="4134"/>
                </a:cubicBezTo>
                <a:cubicBezTo>
                  <a:pt x="4637" y="4134"/>
                  <a:pt x="4637" y="4031"/>
                  <a:pt x="4637" y="4031"/>
                </a:cubicBezTo>
                <a:cubicBezTo>
                  <a:pt x="4637" y="4031"/>
                  <a:pt x="4637" y="4031"/>
                  <a:pt x="4759" y="4031"/>
                </a:cubicBezTo>
                <a:cubicBezTo>
                  <a:pt x="4759" y="4031"/>
                  <a:pt x="4759" y="4031"/>
                  <a:pt x="4759" y="4031"/>
                </a:cubicBezTo>
                <a:cubicBezTo>
                  <a:pt x="4759" y="3927"/>
                  <a:pt x="4759" y="3927"/>
                  <a:pt x="4759" y="3927"/>
                </a:cubicBezTo>
                <a:cubicBezTo>
                  <a:pt x="4759" y="3927"/>
                  <a:pt x="4759" y="3927"/>
                  <a:pt x="4759" y="3927"/>
                </a:cubicBezTo>
                <a:cubicBezTo>
                  <a:pt x="4881" y="3927"/>
                  <a:pt x="4881" y="3927"/>
                  <a:pt x="4881" y="3824"/>
                </a:cubicBezTo>
                <a:cubicBezTo>
                  <a:pt x="4881" y="3824"/>
                  <a:pt x="4881" y="3824"/>
                  <a:pt x="4881" y="3824"/>
                </a:cubicBezTo>
                <a:cubicBezTo>
                  <a:pt x="4881" y="3824"/>
                  <a:pt x="4881" y="3721"/>
                  <a:pt x="5003" y="3721"/>
                </a:cubicBezTo>
                <a:cubicBezTo>
                  <a:pt x="5003" y="3721"/>
                  <a:pt x="5003" y="3721"/>
                  <a:pt x="5003" y="3721"/>
                </a:cubicBezTo>
                <a:cubicBezTo>
                  <a:pt x="5125" y="3617"/>
                  <a:pt x="5125" y="3617"/>
                  <a:pt x="5125" y="3617"/>
                </a:cubicBezTo>
                <a:cubicBezTo>
                  <a:pt x="5125" y="3514"/>
                  <a:pt x="5125" y="3514"/>
                  <a:pt x="5125" y="3514"/>
                </a:cubicBezTo>
                <a:cubicBezTo>
                  <a:pt x="5125" y="3514"/>
                  <a:pt x="5125" y="3514"/>
                  <a:pt x="5125" y="3514"/>
                </a:cubicBezTo>
                <a:cubicBezTo>
                  <a:pt x="5125" y="3514"/>
                  <a:pt x="5247" y="3514"/>
                  <a:pt x="5247" y="3411"/>
                </a:cubicBezTo>
                <a:cubicBezTo>
                  <a:pt x="5247" y="3411"/>
                  <a:pt x="5247" y="3411"/>
                  <a:pt x="5247" y="3411"/>
                </a:cubicBezTo>
                <a:cubicBezTo>
                  <a:pt x="5247" y="3307"/>
                  <a:pt x="5369" y="3307"/>
                  <a:pt x="5369" y="3204"/>
                </a:cubicBezTo>
                <a:cubicBezTo>
                  <a:pt x="5492" y="3204"/>
                  <a:pt x="5492" y="3204"/>
                  <a:pt x="5614" y="3100"/>
                </a:cubicBezTo>
                <a:cubicBezTo>
                  <a:pt x="5736" y="2997"/>
                  <a:pt x="5858" y="2894"/>
                  <a:pt x="5980" y="2790"/>
                </a:cubicBezTo>
                <a:cubicBezTo>
                  <a:pt x="6102" y="2790"/>
                  <a:pt x="6102" y="2790"/>
                  <a:pt x="6102" y="2790"/>
                </a:cubicBezTo>
                <a:cubicBezTo>
                  <a:pt x="6102" y="2790"/>
                  <a:pt x="6102" y="2687"/>
                  <a:pt x="6224" y="2584"/>
                </a:cubicBezTo>
                <a:cubicBezTo>
                  <a:pt x="6224" y="2584"/>
                  <a:pt x="6224" y="2584"/>
                  <a:pt x="6224" y="2584"/>
                </a:cubicBezTo>
                <a:cubicBezTo>
                  <a:pt x="6224" y="2584"/>
                  <a:pt x="6346" y="2584"/>
                  <a:pt x="6346" y="2480"/>
                </a:cubicBezTo>
                <a:cubicBezTo>
                  <a:pt x="6468" y="2480"/>
                  <a:pt x="6468" y="2480"/>
                  <a:pt x="6468" y="2480"/>
                </a:cubicBezTo>
                <a:cubicBezTo>
                  <a:pt x="6468" y="2480"/>
                  <a:pt x="6468" y="2480"/>
                  <a:pt x="6468" y="2377"/>
                </a:cubicBezTo>
                <a:cubicBezTo>
                  <a:pt x="6590" y="2377"/>
                  <a:pt x="6590" y="2377"/>
                  <a:pt x="6590" y="2377"/>
                </a:cubicBezTo>
                <a:cubicBezTo>
                  <a:pt x="6590" y="2377"/>
                  <a:pt x="6590" y="2377"/>
                  <a:pt x="6590" y="2377"/>
                </a:cubicBezTo>
                <a:cubicBezTo>
                  <a:pt x="6590" y="2377"/>
                  <a:pt x="6590" y="2377"/>
                  <a:pt x="6590" y="2377"/>
                </a:cubicBezTo>
                <a:cubicBezTo>
                  <a:pt x="6712" y="2377"/>
                  <a:pt x="6712" y="2377"/>
                  <a:pt x="6712" y="2377"/>
                </a:cubicBezTo>
                <a:cubicBezTo>
                  <a:pt x="6712" y="2377"/>
                  <a:pt x="6712" y="2274"/>
                  <a:pt x="6834" y="2274"/>
                </a:cubicBezTo>
                <a:cubicBezTo>
                  <a:pt x="6834" y="2170"/>
                  <a:pt x="6956" y="2170"/>
                  <a:pt x="6956" y="2170"/>
                </a:cubicBezTo>
                <a:cubicBezTo>
                  <a:pt x="6956" y="2170"/>
                  <a:pt x="6956" y="2170"/>
                  <a:pt x="6956" y="2170"/>
                </a:cubicBezTo>
                <a:cubicBezTo>
                  <a:pt x="7078" y="2170"/>
                  <a:pt x="7078" y="2067"/>
                  <a:pt x="7200" y="2067"/>
                </a:cubicBezTo>
                <a:cubicBezTo>
                  <a:pt x="7200" y="2067"/>
                  <a:pt x="7200" y="2067"/>
                  <a:pt x="7322" y="2067"/>
                </a:cubicBezTo>
                <a:cubicBezTo>
                  <a:pt x="7322" y="1964"/>
                  <a:pt x="7322" y="1860"/>
                  <a:pt x="7322" y="1860"/>
                </a:cubicBezTo>
                <a:cubicBezTo>
                  <a:pt x="7200" y="1860"/>
                  <a:pt x="7200" y="1757"/>
                  <a:pt x="7200" y="1757"/>
                </a:cubicBezTo>
                <a:cubicBezTo>
                  <a:pt x="7200" y="1654"/>
                  <a:pt x="7200" y="1654"/>
                  <a:pt x="7200" y="1654"/>
                </a:cubicBezTo>
                <a:cubicBezTo>
                  <a:pt x="7078" y="1654"/>
                  <a:pt x="7078" y="1654"/>
                  <a:pt x="7078" y="1654"/>
                </a:cubicBezTo>
                <a:cubicBezTo>
                  <a:pt x="7078" y="1654"/>
                  <a:pt x="7078" y="1550"/>
                  <a:pt x="7078" y="1447"/>
                </a:cubicBezTo>
                <a:cubicBezTo>
                  <a:pt x="6956" y="1447"/>
                  <a:pt x="6956" y="1447"/>
                  <a:pt x="6956" y="1447"/>
                </a:cubicBezTo>
                <a:cubicBezTo>
                  <a:pt x="6956" y="1344"/>
                  <a:pt x="6956" y="1344"/>
                  <a:pt x="6956" y="1344"/>
                </a:cubicBezTo>
                <a:cubicBezTo>
                  <a:pt x="6956" y="1344"/>
                  <a:pt x="6956" y="1344"/>
                  <a:pt x="6956" y="1344"/>
                </a:cubicBezTo>
                <a:cubicBezTo>
                  <a:pt x="6956" y="1344"/>
                  <a:pt x="6956" y="1344"/>
                  <a:pt x="6956" y="1344"/>
                </a:cubicBezTo>
                <a:cubicBezTo>
                  <a:pt x="6956" y="1240"/>
                  <a:pt x="6956" y="1240"/>
                  <a:pt x="6956" y="1240"/>
                </a:cubicBezTo>
                <a:cubicBezTo>
                  <a:pt x="6834" y="1240"/>
                  <a:pt x="6834" y="1240"/>
                  <a:pt x="6834" y="1240"/>
                </a:cubicBezTo>
                <a:cubicBezTo>
                  <a:pt x="6834" y="1137"/>
                  <a:pt x="6834" y="1137"/>
                  <a:pt x="6834" y="1137"/>
                </a:cubicBezTo>
                <a:cubicBezTo>
                  <a:pt x="6712" y="1033"/>
                  <a:pt x="6712" y="1033"/>
                  <a:pt x="6712" y="1033"/>
                </a:cubicBezTo>
                <a:cubicBezTo>
                  <a:pt x="6712" y="1033"/>
                  <a:pt x="6712" y="1033"/>
                  <a:pt x="6712" y="1033"/>
                </a:cubicBezTo>
                <a:cubicBezTo>
                  <a:pt x="6712" y="1033"/>
                  <a:pt x="6712" y="1033"/>
                  <a:pt x="6712" y="1033"/>
                </a:cubicBezTo>
                <a:cubicBezTo>
                  <a:pt x="6712" y="930"/>
                  <a:pt x="6712" y="930"/>
                  <a:pt x="6712" y="930"/>
                </a:cubicBezTo>
                <a:cubicBezTo>
                  <a:pt x="6712" y="930"/>
                  <a:pt x="6712" y="930"/>
                  <a:pt x="6712" y="930"/>
                </a:cubicBezTo>
                <a:cubicBezTo>
                  <a:pt x="6712" y="827"/>
                  <a:pt x="6712" y="827"/>
                  <a:pt x="6712" y="827"/>
                </a:cubicBezTo>
                <a:cubicBezTo>
                  <a:pt x="6590" y="827"/>
                  <a:pt x="6590" y="827"/>
                  <a:pt x="6590" y="827"/>
                </a:cubicBezTo>
                <a:cubicBezTo>
                  <a:pt x="6590" y="723"/>
                  <a:pt x="6590" y="723"/>
                  <a:pt x="6590" y="723"/>
                </a:cubicBezTo>
                <a:cubicBezTo>
                  <a:pt x="6590" y="723"/>
                  <a:pt x="6468" y="723"/>
                  <a:pt x="6468" y="723"/>
                </a:cubicBezTo>
                <a:cubicBezTo>
                  <a:pt x="6468" y="620"/>
                  <a:pt x="6468" y="620"/>
                  <a:pt x="6468" y="517"/>
                </a:cubicBezTo>
                <a:cubicBezTo>
                  <a:pt x="6468" y="517"/>
                  <a:pt x="6346" y="413"/>
                  <a:pt x="6346" y="413"/>
                </a:cubicBezTo>
                <a:cubicBezTo>
                  <a:pt x="6346" y="310"/>
                  <a:pt x="6224" y="310"/>
                  <a:pt x="6224" y="103"/>
                </a:cubicBezTo>
                <a:cubicBezTo>
                  <a:pt x="6224" y="103"/>
                  <a:pt x="6224" y="103"/>
                  <a:pt x="6224" y="103"/>
                </a:cubicBezTo>
                <a:cubicBezTo>
                  <a:pt x="6224" y="103"/>
                  <a:pt x="6224" y="103"/>
                  <a:pt x="6224" y="103"/>
                </a:cubicBezTo>
                <a:cubicBezTo>
                  <a:pt x="6346" y="103"/>
                  <a:pt x="6346" y="0"/>
                  <a:pt x="6468" y="0"/>
                </a:cubicBezTo>
                <a:cubicBezTo>
                  <a:pt x="6468" y="0"/>
                  <a:pt x="6468" y="0"/>
                  <a:pt x="6468" y="0"/>
                </a:cubicBezTo>
                <a:cubicBezTo>
                  <a:pt x="6468" y="0"/>
                  <a:pt x="6468" y="0"/>
                  <a:pt x="6468" y="0"/>
                </a:cubicBezTo>
                <a:cubicBezTo>
                  <a:pt x="6590" y="103"/>
                  <a:pt x="6590" y="103"/>
                  <a:pt x="6590" y="103"/>
                </a:cubicBezTo>
                <a:cubicBezTo>
                  <a:pt x="6590" y="207"/>
                  <a:pt x="6712" y="207"/>
                  <a:pt x="6712" y="310"/>
                </a:cubicBezTo>
                <a:cubicBezTo>
                  <a:pt x="6712" y="310"/>
                  <a:pt x="6712" y="310"/>
                  <a:pt x="6834" y="310"/>
                </a:cubicBezTo>
                <a:cubicBezTo>
                  <a:pt x="6834" y="413"/>
                  <a:pt x="6834" y="413"/>
                  <a:pt x="6834" y="413"/>
                </a:cubicBezTo>
                <a:cubicBezTo>
                  <a:pt x="6834" y="413"/>
                  <a:pt x="6834" y="413"/>
                  <a:pt x="6834" y="413"/>
                </a:cubicBezTo>
                <a:cubicBezTo>
                  <a:pt x="6834" y="517"/>
                  <a:pt x="6834" y="517"/>
                  <a:pt x="6834" y="517"/>
                </a:cubicBezTo>
                <a:cubicBezTo>
                  <a:pt x="6956" y="517"/>
                  <a:pt x="6956" y="517"/>
                  <a:pt x="6956" y="517"/>
                </a:cubicBezTo>
                <a:cubicBezTo>
                  <a:pt x="6956" y="620"/>
                  <a:pt x="6956" y="620"/>
                  <a:pt x="6956" y="620"/>
                </a:cubicBezTo>
                <a:cubicBezTo>
                  <a:pt x="6956" y="620"/>
                  <a:pt x="6956" y="620"/>
                  <a:pt x="6956" y="620"/>
                </a:cubicBezTo>
                <a:cubicBezTo>
                  <a:pt x="6956" y="723"/>
                  <a:pt x="6956" y="723"/>
                  <a:pt x="6956" y="723"/>
                </a:cubicBezTo>
                <a:cubicBezTo>
                  <a:pt x="7078" y="723"/>
                  <a:pt x="7078" y="723"/>
                  <a:pt x="7078" y="723"/>
                </a:cubicBezTo>
                <a:cubicBezTo>
                  <a:pt x="7078" y="827"/>
                  <a:pt x="7078" y="930"/>
                  <a:pt x="7078" y="930"/>
                </a:cubicBezTo>
                <a:cubicBezTo>
                  <a:pt x="7200" y="930"/>
                  <a:pt x="7200" y="930"/>
                  <a:pt x="7200" y="930"/>
                </a:cubicBezTo>
                <a:cubicBezTo>
                  <a:pt x="7200" y="930"/>
                  <a:pt x="7200" y="930"/>
                  <a:pt x="7200" y="930"/>
                </a:cubicBezTo>
                <a:cubicBezTo>
                  <a:pt x="7200" y="1033"/>
                  <a:pt x="7200" y="1033"/>
                  <a:pt x="7200" y="1137"/>
                </a:cubicBezTo>
                <a:cubicBezTo>
                  <a:pt x="7322" y="1137"/>
                  <a:pt x="7322" y="1137"/>
                  <a:pt x="7322" y="1137"/>
                </a:cubicBezTo>
                <a:cubicBezTo>
                  <a:pt x="7322" y="1137"/>
                  <a:pt x="7322" y="1240"/>
                  <a:pt x="7322" y="1240"/>
                </a:cubicBezTo>
                <a:cubicBezTo>
                  <a:pt x="7322" y="1240"/>
                  <a:pt x="7444" y="1344"/>
                  <a:pt x="7444" y="1344"/>
                </a:cubicBezTo>
                <a:cubicBezTo>
                  <a:pt x="7444" y="1344"/>
                  <a:pt x="7444" y="1344"/>
                  <a:pt x="7444" y="1344"/>
                </a:cubicBezTo>
                <a:cubicBezTo>
                  <a:pt x="7444" y="1447"/>
                  <a:pt x="7444" y="1447"/>
                  <a:pt x="7444" y="1447"/>
                </a:cubicBezTo>
                <a:cubicBezTo>
                  <a:pt x="7566" y="1447"/>
                  <a:pt x="7566" y="1447"/>
                  <a:pt x="7566" y="1447"/>
                </a:cubicBezTo>
                <a:cubicBezTo>
                  <a:pt x="7566" y="1550"/>
                  <a:pt x="7566" y="1654"/>
                  <a:pt x="7688" y="1654"/>
                </a:cubicBezTo>
                <a:cubicBezTo>
                  <a:pt x="7688" y="1654"/>
                  <a:pt x="7688" y="1757"/>
                  <a:pt x="7688" y="1860"/>
                </a:cubicBezTo>
                <a:cubicBezTo>
                  <a:pt x="7810" y="1757"/>
                  <a:pt x="8054" y="1757"/>
                  <a:pt x="8054" y="1757"/>
                </a:cubicBezTo>
                <a:close/>
                <a:moveTo>
                  <a:pt x="13668" y="7234"/>
                </a:moveTo>
                <a:cubicBezTo>
                  <a:pt x="16597" y="7234"/>
                  <a:pt x="16597" y="7234"/>
                  <a:pt x="16597" y="7234"/>
                </a:cubicBezTo>
                <a:cubicBezTo>
                  <a:pt x="16719" y="7234"/>
                  <a:pt x="16963" y="7234"/>
                  <a:pt x="17207" y="7234"/>
                </a:cubicBezTo>
                <a:cubicBezTo>
                  <a:pt x="17451" y="7234"/>
                  <a:pt x="17695" y="7234"/>
                  <a:pt x="17939" y="7234"/>
                </a:cubicBezTo>
                <a:cubicBezTo>
                  <a:pt x="17817" y="7441"/>
                  <a:pt x="17817" y="7544"/>
                  <a:pt x="17817" y="7751"/>
                </a:cubicBezTo>
                <a:cubicBezTo>
                  <a:pt x="17817" y="7958"/>
                  <a:pt x="17817" y="8061"/>
                  <a:pt x="17817" y="8268"/>
                </a:cubicBezTo>
                <a:cubicBezTo>
                  <a:pt x="17817" y="9922"/>
                  <a:pt x="17817" y="9922"/>
                  <a:pt x="17817" y="9922"/>
                </a:cubicBezTo>
                <a:cubicBezTo>
                  <a:pt x="17817" y="14676"/>
                  <a:pt x="17817" y="14676"/>
                  <a:pt x="17817" y="14676"/>
                </a:cubicBezTo>
                <a:cubicBezTo>
                  <a:pt x="17817" y="15812"/>
                  <a:pt x="17817" y="15812"/>
                  <a:pt x="17817" y="15812"/>
                </a:cubicBezTo>
                <a:cubicBezTo>
                  <a:pt x="17939" y="15916"/>
                  <a:pt x="17939" y="15916"/>
                  <a:pt x="17939" y="15916"/>
                </a:cubicBezTo>
                <a:cubicBezTo>
                  <a:pt x="17817" y="16019"/>
                  <a:pt x="17817" y="16122"/>
                  <a:pt x="17817" y="16226"/>
                </a:cubicBezTo>
                <a:cubicBezTo>
                  <a:pt x="17695" y="16329"/>
                  <a:pt x="17695" y="16433"/>
                  <a:pt x="17695" y="16536"/>
                </a:cubicBezTo>
                <a:cubicBezTo>
                  <a:pt x="17573" y="16639"/>
                  <a:pt x="17573" y="16639"/>
                  <a:pt x="17573" y="16639"/>
                </a:cubicBezTo>
                <a:cubicBezTo>
                  <a:pt x="17573" y="16639"/>
                  <a:pt x="17573" y="16639"/>
                  <a:pt x="17573" y="16743"/>
                </a:cubicBezTo>
                <a:cubicBezTo>
                  <a:pt x="17451" y="16743"/>
                  <a:pt x="17451" y="16743"/>
                  <a:pt x="17451" y="16743"/>
                </a:cubicBezTo>
                <a:cubicBezTo>
                  <a:pt x="17451" y="16743"/>
                  <a:pt x="17451" y="16846"/>
                  <a:pt x="17451" y="16846"/>
                </a:cubicBezTo>
                <a:cubicBezTo>
                  <a:pt x="17451" y="16846"/>
                  <a:pt x="17451" y="16846"/>
                  <a:pt x="17329" y="16949"/>
                </a:cubicBezTo>
                <a:cubicBezTo>
                  <a:pt x="17329" y="16949"/>
                  <a:pt x="17329" y="16949"/>
                  <a:pt x="17207" y="16949"/>
                </a:cubicBezTo>
                <a:cubicBezTo>
                  <a:pt x="17207" y="16949"/>
                  <a:pt x="17207" y="16949"/>
                  <a:pt x="17207" y="17053"/>
                </a:cubicBezTo>
                <a:cubicBezTo>
                  <a:pt x="17207" y="17053"/>
                  <a:pt x="17207" y="17053"/>
                  <a:pt x="17207" y="17053"/>
                </a:cubicBezTo>
                <a:cubicBezTo>
                  <a:pt x="17085" y="17053"/>
                  <a:pt x="17085" y="17053"/>
                  <a:pt x="17085" y="17053"/>
                </a:cubicBezTo>
                <a:cubicBezTo>
                  <a:pt x="17085" y="17053"/>
                  <a:pt x="17085" y="17053"/>
                  <a:pt x="17085" y="17053"/>
                </a:cubicBezTo>
                <a:cubicBezTo>
                  <a:pt x="17085" y="17156"/>
                  <a:pt x="16963" y="17156"/>
                  <a:pt x="16963" y="17156"/>
                </a:cubicBezTo>
                <a:cubicBezTo>
                  <a:pt x="16963" y="17156"/>
                  <a:pt x="16841" y="17156"/>
                  <a:pt x="16841" y="17156"/>
                </a:cubicBezTo>
                <a:cubicBezTo>
                  <a:pt x="16841" y="17156"/>
                  <a:pt x="16841" y="17156"/>
                  <a:pt x="16841" y="17156"/>
                </a:cubicBezTo>
                <a:cubicBezTo>
                  <a:pt x="16841" y="17156"/>
                  <a:pt x="16719" y="17156"/>
                  <a:pt x="16719" y="17156"/>
                </a:cubicBezTo>
                <a:cubicBezTo>
                  <a:pt x="16719" y="17259"/>
                  <a:pt x="16597" y="17259"/>
                  <a:pt x="16597" y="17259"/>
                </a:cubicBezTo>
                <a:cubicBezTo>
                  <a:pt x="16597" y="17259"/>
                  <a:pt x="16597" y="17259"/>
                  <a:pt x="16597" y="17259"/>
                </a:cubicBezTo>
                <a:cubicBezTo>
                  <a:pt x="16475" y="17259"/>
                  <a:pt x="16353" y="17259"/>
                  <a:pt x="16231" y="17363"/>
                </a:cubicBezTo>
                <a:cubicBezTo>
                  <a:pt x="16108" y="17363"/>
                  <a:pt x="15986" y="17363"/>
                  <a:pt x="15864" y="17363"/>
                </a:cubicBezTo>
                <a:cubicBezTo>
                  <a:pt x="15742" y="17363"/>
                  <a:pt x="15498" y="17363"/>
                  <a:pt x="15376" y="17259"/>
                </a:cubicBezTo>
                <a:cubicBezTo>
                  <a:pt x="15254" y="17259"/>
                  <a:pt x="15132" y="17259"/>
                  <a:pt x="15010" y="17259"/>
                </a:cubicBezTo>
                <a:cubicBezTo>
                  <a:pt x="15010" y="19533"/>
                  <a:pt x="15010" y="19533"/>
                  <a:pt x="15010" y="19533"/>
                </a:cubicBezTo>
                <a:cubicBezTo>
                  <a:pt x="15010" y="19740"/>
                  <a:pt x="15010" y="19843"/>
                  <a:pt x="15010" y="20050"/>
                </a:cubicBezTo>
                <a:cubicBezTo>
                  <a:pt x="15010" y="20256"/>
                  <a:pt x="15010" y="20463"/>
                  <a:pt x="15010" y="20567"/>
                </a:cubicBezTo>
                <a:cubicBezTo>
                  <a:pt x="14888" y="20877"/>
                  <a:pt x="14766" y="21083"/>
                  <a:pt x="14522" y="21187"/>
                </a:cubicBezTo>
                <a:cubicBezTo>
                  <a:pt x="14278" y="21393"/>
                  <a:pt x="13912" y="21497"/>
                  <a:pt x="13668" y="21600"/>
                </a:cubicBezTo>
                <a:cubicBezTo>
                  <a:pt x="13546" y="21600"/>
                  <a:pt x="13546" y="21600"/>
                  <a:pt x="13546" y="21600"/>
                </a:cubicBezTo>
                <a:cubicBezTo>
                  <a:pt x="13546" y="21600"/>
                  <a:pt x="13546" y="21600"/>
                  <a:pt x="13546" y="21497"/>
                </a:cubicBezTo>
                <a:cubicBezTo>
                  <a:pt x="13424" y="21600"/>
                  <a:pt x="13424" y="21600"/>
                  <a:pt x="13424" y="21600"/>
                </a:cubicBezTo>
                <a:cubicBezTo>
                  <a:pt x="13424" y="21497"/>
                  <a:pt x="13424" y="21497"/>
                  <a:pt x="13424" y="21497"/>
                </a:cubicBezTo>
                <a:cubicBezTo>
                  <a:pt x="13058" y="21497"/>
                  <a:pt x="13058" y="21497"/>
                  <a:pt x="13058" y="21497"/>
                </a:cubicBezTo>
                <a:cubicBezTo>
                  <a:pt x="13058" y="21497"/>
                  <a:pt x="13058" y="21497"/>
                  <a:pt x="13058" y="21497"/>
                </a:cubicBezTo>
                <a:cubicBezTo>
                  <a:pt x="12936" y="21497"/>
                  <a:pt x="12936" y="21497"/>
                  <a:pt x="12936" y="21497"/>
                </a:cubicBezTo>
                <a:cubicBezTo>
                  <a:pt x="12936" y="21497"/>
                  <a:pt x="12936" y="21497"/>
                  <a:pt x="12936" y="21497"/>
                </a:cubicBezTo>
                <a:cubicBezTo>
                  <a:pt x="12814" y="21497"/>
                  <a:pt x="12814" y="21497"/>
                  <a:pt x="12814" y="21497"/>
                </a:cubicBezTo>
                <a:cubicBezTo>
                  <a:pt x="12814" y="21393"/>
                  <a:pt x="12814" y="21393"/>
                  <a:pt x="12814" y="21393"/>
                </a:cubicBezTo>
                <a:cubicBezTo>
                  <a:pt x="12692" y="21393"/>
                  <a:pt x="12692" y="21393"/>
                  <a:pt x="12569" y="21393"/>
                </a:cubicBezTo>
                <a:cubicBezTo>
                  <a:pt x="12569" y="21393"/>
                  <a:pt x="12569" y="21393"/>
                  <a:pt x="12569" y="21290"/>
                </a:cubicBezTo>
                <a:cubicBezTo>
                  <a:pt x="12569" y="21290"/>
                  <a:pt x="12569" y="21290"/>
                  <a:pt x="12569" y="21290"/>
                </a:cubicBezTo>
                <a:cubicBezTo>
                  <a:pt x="12447" y="21290"/>
                  <a:pt x="12447" y="21290"/>
                  <a:pt x="12447" y="21290"/>
                </a:cubicBezTo>
                <a:cubicBezTo>
                  <a:pt x="12447" y="21187"/>
                  <a:pt x="12447" y="21187"/>
                  <a:pt x="12447" y="21187"/>
                </a:cubicBezTo>
                <a:cubicBezTo>
                  <a:pt x="12447" y="21187"/>
                  <a:pt x="12325" y="21187"/>
                  <a:pt x="12325" y="21187"/>
                </a:cubicBezTo>
                <a:cubicBezTo>
                  <a:pt x="12325" y="21187"/>
                  <a:pt x="12325" y="21083"/>
                  <a:pt x="12203" y="21083"/>
                </a:cubicBezTo>
                <a:cubicBezTo>
                  <a:pt x="12203" y="20980"/>
                  <a:pt x="12203" y="20980"/>
                  <a:pt x="12203" y="20980"/>
                </a:cubicBezTo>
                <a:cubicBezTo>
                  <a:pt x="12203" y="20980"/>
                  <a:pt x="12203" y="20980"/>
                  <a:pt x="12203" y="20980"/>
                </a:cubicBezTo>
                <a:cubicBezTo>
                  <a:pt x="12203" y="20877"/>
                  <a:pt x="12203" y="20877"/>
                  <a:pt x="12203" y="20877"/>
                </a:cubicBezTo>
                <a:cubicBezTo>
                  <a:pt x="12081" y="20877"/>
                  <a:pt x="12081" y="20877"/>
                  <a:pt x="12081" y="20877"/>
                </a:cubicBezTo>
                <a:cubicBezTo>
                  <a:pt x="12081" y="20773"/>
                  <a:pt x="12081" y="20773"/>
                  <a:pt x="12081" y="20773"/>
                </a:cubicBezTo>
                <a:cubicBezTo>
                  <a:pt x="12081" y="20773"/>
                  <a:pt x="12081" y="20773"/>
                  <a:pt x="12081" y="20773"/>
                </a:cubicBezTo>
                <a:cubicBezTo>
                  <a:pt x="11959" y="20773"/>
                  <a:pt x="11959" y="20670"/>
                  <a:pt x="11959" y="20670"/>
                </a:cubicBezTo>
                <a:cubicBezTo>
                  <a:pt x="11959" y="20567"/>
                  <a:pt x="11959" y="20567"/>
                  <a:pt x="11959" y="20463"/>
                </a:cubicBezTo>
                <a:cubicBezTo>
                  <a:pt x="11837" y="20463"/>
                  <a:pt x="11837" y="20463"/>
                  <a:pt x="11837" y="20463"/>
                </a:cubicBezTo>
                <a:cubicBezTo>
                  <a:pt x="11837" y="17259"/>
                  <a:pt x="11837" y="17259"/>
                  <a:pt x="11837" y="17259"/>
                </a:cubicBezTo>
                <a:cubicBezTo>
                  <a:pt x="9763" y="17259"/>
                  <a:pt x="9763" y="17259"/>
                  <a:pt x="9763" y="17259"/>
                </a:cubicBezTo>
                <a:cubicBezTo>
                  <a:pt x="9763" y="19533"/>
                  <a:pt x="9763" y="19533"/>
                  <a:pt x="9763" y="19533"/>
                </a:cubicBezTo>
                <a:cubicBezTo>
                  <a:pt x="9763" y="19740"/>
                  <a:pt x="9763" y="19946"/>
                  <a:pt x="9763" y="20153"/>
                </a:cubicBezTo>
                <a:cubicBezTo>
                  <a:pt x="9763" y="20463"/>
                  <a:pt x="9763" y="20567"/>
                  <a:pt x="9641" y="20773"/>
                </a:cubicBezTo>
                <a:cubicBezTo>
                  <a:pt x="9641" y="20773"/>
                  <a:pt x="9641" y="20773"/>
                  <a:pt x="9641" y="20773"/>
                </a:cubicBezTo>
                <a:cubicBezTo>
                  <a:pt x="9641" y="20773"/>
                  <a:pt x="9641" y="20773"/>
                  <a:pt x="9641" y="20773"/>
                </a:cubicBezTo>
                <a:cubicBezTo>
                  <a:pt x="9641" y="20773"/>
                  <a:pt x="9641" y="20773"/>
                  <a:pt x="9641" y="20773"/>
                </a:cubicBezTo>
                <a:cubicBezTo>
                  <a:pt x="9641" y="20877"/>
                  <a:pt x="9641" y="20877"/>
                  <a:pt x="9641" y="20877"/>
                </a:cubicBezTo>
                <a:cubicBezTo>
                  <a:pt x="9519" y="20877"/>
                  <a:pt x="9519" y="20877"/>
                  <a:pt x="9519" y="20877"/>
                </a:cubicBezTo>
                <a:cubicBezTo>
                  <a:pt x="9519" y="20980"/>
                  <a:pt x="9519" y="20980"/>
                  <a:pt x="9519" y="20980"/>
                </a:cubicBezTo>
                <a:cubicBezTo>
                  <a:pt x="9397" y="21083"/>
                  <a:pt x="9397" y="21083"/>
                  <a:pt x="9397" y="21083"/>
                </a:cubicBezTo>
                <a:cubicBezTo>
                  <a:pt x="9275" y="21187"/>
                  <a:pt x="9153" y="21290"/>
                  <a:pt x="9153" y="21393"/>
                </a:cubicBezTo>
                <a:cubicBezTo>
                  <a:pt x="9153" y="21393"/>
                  <a:pt x="9031" y="21393"/>
                  <a:pt x="8908" y="21393"/>
                </a:cubicBezTo>
                <a:cubicBezTo>
                  <a:pt x="8908" y="21393"/>
                  <a:pt x="8908" y="21393"/>
                  <a:pt x="8908" y="21393"/>
                </a:cubicBezTo>
                <a:cubicBezTo>
                  <a:pt x="8908" y="21393"/>
                  <a:pt x="8908" y="21393"/>
                  <a:pt x="8908" y="21497"/>
                </a:cubicBezTo>
                <a:cubicBezTo>
                  <a:pt x="8908" y="21497"/>
                  <a:pt x="8786" y="21497"/>
                  <a:pt x="8786" y="21497"/>
                </a:cubicBezTo>
                <a:cubicBezTo>
                  <a:pt x="8786" y="21497"/>
                  <a:pt x="8664" y="21497"/>
                  <a:pt x="8664" y="21497"/>
                </a:cubicBezTo>
                <a:cubicBezTo>
                  <a:pt x="8664" y="21497"/>
                  <a:pt x="8664" y="21497"/>
                  <a:pt x="8664" y="21497"/>
                </a:cubicBezTo>
                <a:cubicBezTo>
                  <a:pt x="8542" y="21497"/>
                  <a:pt x="8542" y="21497"/>
                  <a:pt x="8542" y="21497"/>
                </a:cubicBezTo>
                <a:cubicBezTo>
                  <a:pt x="8542" y="21497"/>
                  <a:pt x="8542" y="21497"/>
                  <a:pt x="8542" y="21497"/>
                </a:cubicBezTo>
                <a:cubicBezTo>
                  <a:pt x="8298" y="21497"/>
                  <a:pt x="8298" y="21497"/>
                  <a:pt x="8298" y="21497"/>
                </a:cubicBezTo>
                <a:cubicBezTo>
                  <a:pt x="8298" y="21600"/>
                  <a:pt x="8298" y="21600"/>
                  <a:pt x="8298" y="21600"/>
                </a:cubicBezTo>
                <a:cubicBezTo>
                  <a:pt x="8176" y="21600"/>
                  <a:pt x="8176" y="21600"/>
                  <a:pt x="8176" y="21600"/>
                </a:cubicBezTo>
                <a:cubicBezTo>
                  <a:pt x="8176" y="21497"/>
                  <a:pt x="8176" y="21497"/>
                  <a:pt x="8176" y="21497"/>
                </a:cubicBezTo>
                <a:cubicBezTo>
                  <a:pt x="7810" y="21497"/>
                  <a:pt x="7810" y="21497"/>
                  <a:pt x="7810" y="21497"/>
                </a:cubicBezTo>
                <a:cubicBezTo>
                  <a:pt x="7810" y="21497"/>
                  <a:pt x="7810" y="21497"/>
                  <a:pt x="7810" y="21497"/>
                </a:cubicBezTo>
                <a:cubicBezTo>
                  <a:pt x="7688" y="21497"/>
                  <a:pt x="7688" y="21497"/>
                  <a:pt x="7688" y="21497"/>
                </a:cubicBezTo>
                <a:cubicBezTo>
                  <a:pt x="7688" y="21497"/>
                  <a:pt x="7688" y="21497"/>
                  <a:pt x="7688" y="21497"/>
                </a:cubicBezTo>
                <a:cubicBezTo>
                  <a:pt x="7566" y="21497"/>
                  <a:pt x="7566" y="21497"/>
                  <a:pt x="7566" y="21497"/>
                </a:cubicBezTo>
                <a:cubicBezTo>
                  <a:pt x="7566" y="21497"/>
                  <a:pt x="7566" y="21497"/>
                  <a:pt x="7566" y="21497"/>
                </a:cubicBezTo>
                <a:cubicBezTo>
                  <a:pt x="7444" y="21497"/>
                  <a:pt x="7444" y="21497"/>
                  <a:pt x="7444" y="21497"/>
                </a:cubicBezTo>
                <a:cubicBezTo>
                  <a:pt x="7444" y="21393"/>
                  <a:pt x="7444" y="21393"/>
                  <a:pt x="7444" y="21393"/>
                </a:cubicBezTo>
                <a:cubicBezTo>
                  <a:pt x="7322" y="21393"/>
                  <a:pt x="7322" y="21393"/>
                  <a:pt x="7322" y="21393"/>
                </a:cubicBezTo>
                <a:cubicBezTo>
                  <a:pt x="7322" y="21393"/>
                  <a:pt x="7322" y="21393"/>
                  <a:pt x="7322" y="21290"/>
                </a:cubicBezTo>
                <a:cubicBezTo>
                  <a:pt x="7322" y="21290"/>
                  <a:pt x="7322" y="21290"/>
                  <a:pt x="7322" y="21290"/>
                </a:cubicBezTo>
                <a:cubicBezTo>
                  <a:pt x="7200" y="21290"/>
                  <a:pt x="7200" y="21290"/>
                  <a:pt x="7200" y="21290"/>
                </a:cubicBezTo>
                <a:cubicBezTo>
                  <a:pt x="7200" y="21187"/>
                  <a:pt x="7200" y="21187"/>
                  <a:pt x="7200" y="21187"/>
                </a:cubicBezTo>
                <a:cubicBezTo>
                  <a:pt x="7078" y="21187"/>
                  <a:pt x="7078" y="21187"/>
                  <a:pt x="7078" y="21187"/>
                </a:cubicBezTo>
                <a:cubicBezTo>
                  <a:pt x="7078" y="21187"/>
                  <a:pt x="6956" y="21083"/>
                  <a:pt x="6956" y="21083"/>
                </a:cubicBezTo>
                <a:cubicBezTo>
                  <a:pt x="6956" y="20980"/>
                  <a:pt x="6956" y="20980"/>
                  <a:pt x="6956" y="20980"/>
                </a:cubicBezTo>
                <a:cubicBezTo>
                  <a:pt x="6956" y="20980"/>
                  <a:pt x="6956" y="20980"/>
                  <a:pt x="6834" y="20980"/>
                </a:cubicBezTo>
                <a:cubicBezTo>
                  <a:pt x="6834" y="20877"/>
                  <a:pt x="6834" y="20877"/>
                  <a:pt x="6834" y="20877"/>
                </a:cubicBezTo>
                <a:cubicBezTo>
                  <a:pt x="6834" y="20877"/>
                  <a:pt x="6834" y="20877"/>
                  <a:pt x="6834" y="20877"/>
                </a:cubicBezTo>
                <a:cubicBezTo>
                  <a:pt x="6834" y="20773"/>
                  <a:pt x="6834" y="20773"/>
                  <a:pt x="6834" y="20773"/>
                </a:cubicBezTo>
                <a:cubicBezTo>
                  <a:pt x="6712" y="20773"/>
                  <a:pt x="6712" y="20773"/>
                  <a:pt x="6712" y="20773"/>
                </a:cubicBezTo>
                <a:cubicBezTo>
                  <a:pt x="6712" y="20670"/>
                  <a:pt x="6712" y="20670"/>
                  <a:pt x="6712" y="20670"/>
                </a:cubicBezTo>
                <a:cubicBezTo>
                  <a:pt x="6712" y="20670"/>
                  <a:pt x="6712" y="20670"/>
                  <a:pt x="6712" y="20670"/>
                </a:cubicBezTo>
                <a:cubicBezTo>
                  <a:pt x="6712" y="20567"/>
                  <a:pt x="6712" y="20567"/>
                  <a:pt x="6712" y="20567"/>
                </a:cubicBezTo>
                <a:cubicBezTo>
                  <a:pt x="6712" y="20567"/>
                  <a:pt x="6712" y="20567"/>
                  <a:pt x="6712" y="20567"/>
                </a:cubicBezTo>
                <a:cubicBezTo>
                  <a:pt x="6590" y="20463"/>
                  <a:pt x="6590" y="20256"/>
                  <a:pt x="6590" y="20050"/>
                </a:cubicBezTo>
                <a:cubicBezTo>
                  <a:pt x="6590" y="19843"/>
                  <a:pt x="6590" y="19740"/>
                  <a:pt x="6590" y="19533"/>
                </a:cubicBezTo>
                <a:cubicBezTo>
                  <a:pt x="6590" y="17259"/>
                  <a:pt x="6590" y="17259"/>
                  <a:pt x="6590" y="17259"/>
                </a:cubicBezTo>
                <a:cubicBezTo>
                  <a:pt x="6468" y="17259"/>
                  <a:pt x="6224" y="17259"/>
                  <a:pt x="5980" y="17363"/>
                </a:cubicBezTo>
                <a:cubicBezTo>
                  <a:pt x="5614" y="17363"/>
                  <a:pt x="5492" y="17259"/>
                  <a:pt x="5247" y="17259"/>
                </a:cubicBezTo>
                <a:cubicBezTo>
                  <a:pt x="5003" y="17259"/>
                  <a:pt x="5003" y="17259"/>
                  <a:pt x="5003" y="17259"/>
                </a:cubicBezTo>
                <a:cubicBezTo>
                  <a:pt x="5003" y="17259"/>
                  <a:pt x="5003" y="17259"/>
                  <a:pt x="5003" y="17259"/>
                </a:cubicBezTo>
                <a:cubicBezTo>
                  <a:pt x="5003" y="17259"/>
                  <a:pt x="5003" y="17259"/>
                  <a:pt x="5003" y="17259"/>
                </a:cubicBezTo>
                <a:cubicBezTo>
                  <a:pt x="5003" y="17156"/>
                  <a:pt x="5003" y="17156"/>
                  <a:pt x="5003" y="17156"/>
                </a:cubicBezTo>
                <a:cubicBezTo>
                  <a:pt x="4759" y="17156"/>
                  <a:pt x="4759" y="17156"/>
                  <a:pt x="4759" y="17156"/>
                </a:cubicBezTo>
                <a:cubicBezTo>
                  <a:pt x="4759" y="17156"/>
                  <a:pt x="4759" y="17156"/>
                  <a:pt x="4759" y="17156"/>
                </a:cubicBezTo>
                <a:cubicBezTo>
                  <a:pt x="4759" y="17156"/>
                  <a:pt x="4759" y="17156"/>
                  <a:pt x="4759" y="17156"/>
                </a:cubicBezTo>
                <a:cubicBezTo>
                  <a:pt x="4759" y="17156"/>
                  <a:pt x="4637" y="17156"/>
                  <a:pt x="4515" y="17053"/>
                </a:cubicBezTo>
                <a:cubicBezTo>
                  <a:pt x="4515" y="17053"/>
                  <a:pt x="4515" y="17053"/>
                  <a:pt x="4515" y="17053"/>
                </a:cubicBezTo>
                <a:cubicBezTo>
                  <a:pt x="4393" y="17053"/>
                  <a:pt x="4393" y="17053"/>
                  <a:pt x="4393" y="17053"/>
                </a:cubicBezTo>
                <a:cubicBezTo>
                  <a:pt x="4393" y="16949"/>
                  <a:pt x="4393" y="16949"/>
                  <a:pt x="4271" y="16846"/>
                </a:cubicBezTo>
                <a:cubicBezTo>
                  <a:pt x="4271" y="16846"/>
                  <a:pt x="4271" y="16846"/>
                  <a:pt x="4271" y="16846"/>
                </a:cubicBezTo>
                <a:cubicBezTo>
                  <a:pt x="4149" y="16743"/>
                  <a:pt x="4149" y="16743"/>
                  <a:pt x="4149" y="16743"/>
                </a:cubicBezTo>
                <a:cubicBezTo>
                  <a:pt x="4027" y="16639"/>
                  <a:pt x="3905" y="16433"/>
                  <a:pt x="3905" y="16226"/>
                </a:cubicBezTo>
                <a:cubicBezTo>
                  <a:pt x="3783" y="15916"/>
                  <a:pt x="3783" y="15709"/>
                  <a:pt x="3783" y="15502"/>
                </a:cubicBezTo>
                <a:cubicBezTo>
                  <a:pt x="3783" y="15192"/>
                  <a:pt x="3783" y="14986"/>
                  <a:pt x="3783" y="14676"/>
                </a:cubicBezTo>
                <a:cubicBezTo>
                  <a:pt x="3783" y="14469"/>
                  <a:pt x="3783" y="14159"/>
                  <a:pt x="3783" y="13952"/>
                </a:cubicBezTo>
                <a:cubicBezTo>
                  <a:pt x="3783" y="7234"/>
                  <a:pt x="3783" y="7234"/>
                  <a:pt x="3783" y="7234"/>
                </a:cubicBezTo>
                <a:lnTo>
                  <a:pt x="13668" y="7234"/>
                </a:lnTo>
                <a:close/>
                <a:moveTo>
                  <a:pt x="7322" y="3617"/>
                </a:moveTo>
                <a:cubicBezTo>
                  <a:pt x="7322" y="3617"/>
                  <a:pt x="7322" y="3721"/>
                  <a:pt x="7200" y="3721"/>
                </a:cubicBezTo>
                <a:cubicBezTo>
                  <a:pt x="7200" y="3721"/>
                  <a:pt x="7078" y="3824"/>
                  <a:pt x="7078" y="3927"/>
                </a:cubicBezTo>
                <a:cubicBezTo>
                  <a:pt x="7078" y="4031"/>
                  <a:pt x="7078" y="4134"/>
                  <a:pt x="7078" y="4237"/>
                </a:cubicBezTo>
                <a:cubicBezTo>
                  <a:pt x="7078" y="4341"/>
                  <a:pt x="7078" y="4341"/>
                  <a:pt x="7078" y="4341"/>
                </a:cubicBezTo>
                <a:cubicBezTo>
                  <a:pt x="7078" y="4341"/>
                  <a:pt x="7078" y="4341"/>
                  <a:pt x="7078" y="4444"/>
                </a:cubicBezTo>
                <a:cubicBezTo>
                  <a:pt x="7200" y="4444"/>
                  <a:pt x="7200" y="4444"/>
                  <a:pt x="7200" y="4444"/>
                </a:cubicBezTo>
                <a:cubicBezTo>
                  <a:pt x="7322" y="4547"/>
                  <a:pt x="7322" y="4547"/>
                  <a:pt x="7444" y="4547"/>
                </a:cubicBezTo>
                <a:cubicBezTo>
                  <a:pt x="7444" y="4547"/>
                  <a:pt x="7444" y="4547"/>
                  <a:pt x="7566" y="4651"/>
                </a:cubicBezTo>
                <a:cubicBezTo>
                  <a:pt x="7566" y="4651"/>
                  <a:pt x="7566" y="4651"/>
                  <a:pt x="7688" y="4651"/>
                </a:cubicBezTo>
                <a:cubicBezTo>
                  <a:pt x="7688" y="4547"/>
                  <a:pt x="7688" y="4547"/>
                  <a:pt x="7688" y="4547"/>
                </a:cubicBezTo>
                <a:cubicBezTo>
                  <a:pt x="7810" y="4547"/>
                  <a:pt x="7810" y="4547"/>
                  <a:pt x="7810" y="4547"/>
                </a:cubicBezTo>
                <a:cubicBezTo>
                  <a:pt x="7932" y="4547"/>
                  <a:pt x="8054" y="4444"/>
                  <a:pt x="8054" y="4341"/>
                </a:cubicBezTo>
                <a:cubicBezTo>
                  <a:pt x="8054" y="4341"/>
                  <a:pt x="8176" y="4237"/>
                  <a:pt x="8176" y="4134"/>
                </a:cubicBezTo>
                <a:cubicBezTo>
                  <a:pt x="8176" y="4134"/>
                  <a:pt x="8176" y="4031"/>
                  <a:pt x="8176" y="3927"/>
                </a:cubicBezTo>
                <a:cubicBezTo>
                  <a:pt x="8176" y="3927"/>
                  <a:pt x="8176" y="3927"/>
                  <a:pt x="8176" y="3927"/>
                </a:cubicBezTo>
                <a:cubicBezTo>
                  <a:pt x="8176" y="3824"/>
                  <a:pt x="8176" y="3824"/>
                  <a:pt x="8176" y="3824"/>
                </a:cubicBezTo>
                <a:cubicBezTo>
                  <a:pt x="8054" y="3824"/>
                  <a:pt x="8054" y="3824"/>
                  <a:pt x="8054" y="3824"/>
                </a:cubicBezTo>
                <a:cubicBezTo>
                  <a:pt x="7932" y="3721"/>
                  <a:pt x="7932" y="3721"/>
                  <a:pt x="7810" y="3617"/>
                </a:cubicBezTo>
                <a:cubicBezTo>
                  <a:pt x="7688" y="3617"/>
                  <a:pt x="7566" y="3617"/>
                  <a:pt x="7444" y="3617"/>
                </a:cubicBezTo>
                <a:cubicBezTo>
                  <a:pt x="7322" y="3617"/>
                  <a:pt x="7322" y="3721"/>
                  <a:pt x="7322" y="3617"/>
                </a:cubicBezTo>
                <a:close/>
                <a:moveTo>
                  <a:pt x="14522" y="4341"/>
                </a:moveTo>
                <a:cubicBezTo>
                  <a:pt x="14522" y="4341"/>
                  <a:pt x="14522" y="4341"/>
                  <a:pt x="14522" y="4341"/>
                </a:cubicBezTo>
                <a:cubicBezTo>
                  <a:pt x="14522" y="4341"/>
                  <a:pt x="14522" y="4341"/>
                  <a:pt x="14522" y="4341"/>
                </a:cubicBezTo>
                <a:cubicBezTo>
                  <a:pt x="14644" y="4341"/>
                  <a:pt x="14644" y="4341"/>
                  <a:pt x="14644" y="4341"/>
                </a:cubicBezTo>
                <a:cubicBezTo>
                  <a:pt x="14644" y="4237"/>
                  <a:pt x="14644" y="4134"/>
                  <a:pt x="14644" y="4031"/>
                </a:cubicBezTo>
                <a:cubicBezTo>
                  <a:pt x="14644" y="3927"/>
                  <a:pt x="14644" y="3927"/>
                  <a:pt x="14522" y="3824"/>
                </a:cubicBezTo>
                <a:cubicBezTo>
                  <a:pt x="14522" y="3824"/>
                  <a:pt x="14522" y="3824"/>
                  <a:pt x="14400" y="3721"/>
                </a:cubicBezTo>
                <a:cubicBezTo>
                  <a:pt x="14400" y="3721"/>
                  <a:pt x="14400" y="3721"/>
                  <a:pt x="14400" y="3721"/>
                </a:cubicBezTo>
                <a:cubicBezTo>
                  <a:pt x="14278" y="3721"/>
                  <a:pt x="14278" y="3721"/>
                  <a:pt x="14278" y="3721"/>
                </a:cubicBezTo>
                <a:cubicBezTo>
                  <a:pt x="14278" y="3721"/>
                  <a:pt x="14278" y="3617"/>
                  <a:pt x="14278" y="3617"/>
                </a:cubicBezTo>
                <a:cubicBezTo>
                  <a:pt x="13790" y="3617"/>
                  <a:pt x="13790" y="3617"/>
                  <a:pt x="13790" y="3617"/>
                </a:cubicBezTo>
                <a:cubicBezTo>
                  <a:pt x="13790" y="3617"/>
                  <a:pt x="13790" y="3721"/>
                  <a:pt x="13790" y="3721"/>
                </a:cubicBezTo>
                <a:cubicBezTo>
                  <a:pt x="13668" y="3721"/>
                  <a:pt x="13668" y="3721"/>
                  <a:pt x="13668" y="3721"/>
                </a:cubicBezTo>
                <a:cubicBezTo>
                  <a:pt x="13546" y="3824"/>
                  <a:pt x="13546" y="3824"/>
                  <a:pt x="13546" y="3927"/>
                </a:cubicBezTo>
                <a:cubicBezTo>
                  <a:pt x="13546" y="4031"/>
                  <a:pt x="13424" y="4134"/>
                  <a:pt x="13424" y="4341"/>
                </a:cubicBezTo>
                <a:cubicBezTo>
                  <a:pt x="13546" y="4341"/>
                  <a:pt x="13546" y="4341"/>
                  <a:pt x="13546" y="4341"/>
                </a:cubicBezTo>
                <a:cubicBezTo>
                  <a:pt x="13546" y="4341"/>
                  <a:pt x="13546" y="4341"/>
                  <a:pt x="13546" y="4341"/>
                </a:cubicBezTo>
                <a:cubicBezTo>
                  <a:pt x="13546" y="4444"/>
                  <a:pt x="13668" y="4444"/>
                  <a:pt x="13668" y="4444"/>
                </a:cubicBezTo>
                <a:cubicBezTo>
                  <a:pt x="13668" y="4547"/>
                  <a:pt x="13790" y="4547"/>
                  <a:pt x="13790" y="4547"/>
                </a:cubicBezTo>
                <a:cubicBezTo>
                  <a:pt x="13912" y="4547"/>
                  <a:pt x="13912" y="4547"/>
                  <a:pt x="14034" y="4651"/>
                </a:cubicBezTo>
                <a:cubicBezTo>
                  <a:pt x="14034" y="4651"/>
                  <a:pt x="14156" y="4651"/>
                  <a:pt x="14156" y="4651"/>
                </a:cubicBezTo>
                <a:cubicBezTo>
                  <a:pt x="14156" y="4651"/>
                  <a:pt x="14278" y="4547"/>
                  <a:pt x="14278" y="4547"/>
                </a:cubicBezTo>
                <a:cubicBezTo>
                  <a:pt x="14400" y="4547"/>
                  <a:pt x="14400" y="4547"/>
                  <a:pt x="14522" y="4444"/>
                </a:cubicBezTo>
                <a:lnTo>
                  <a:pt x="14522" y="4341"/>
                </a:lnTo>
                <a:close/>
                <a:moveTo>
                  <a:pt x="21234" y="7441"/>
                </a:moveTo>
                <a:cubicBezTo>
                  <a:pt x="21234" y="7441"/>
                  <a:pt x="21234" y="7441"/>
                  <a:pt x="21234" y="7544"/>
                </a:cubicBezTo>
                <a:cubicBezTo>
                  <a:pt x="21356" y="7544"/>
                  <a:pt x="21356" y="7544"/>
                  <a:pt x="21356" y="7544"/>
                </a:cubicBezTo>
                <a:cubicBezTo>
                  <a:pt x="21356" y="7544"/>
                  <a:pt x="21356" y="7544"/>
                  <a:pt x="21356" y="7544"/>
                </a:cubicBezTo>
                <a:cubicBezTo>
                  <a:pt x="21356" y="7648"/>
                  <a:pt x="21356" y="7648"/>
                  <a:pt x="21356" y="7648"/>
                </a:cubicBezTo>
                <a:cubicBezTo>
                  <a:pt x="21356" y="7751"/>
                  <a:pt x="21356" y="7751"/>
                  <a:pt x="21356" y="7751"/>
                </a:cubicBezTo>
                <a:cubicBezTo>
                  <a:pt x="21478" y="7751"/>
                  <a:pt x="21478" y="7751"/>
                  <a:pt x="21478" y="7751"/>
                </a:cubicBezTo>
                <a:cubicBezTo>
                  <a:pt x="21478" y="7855"/>
                  <a:pt x="21478" y="7855"/>
                  <a:pt x="21478" y="7958"/>
                </a:cubicBezTo>
                <a:cubicBezTo>
                  <a:pt x="21600" y="7958"/>
                  <a:pt x="21600" y="8061"/>
                  <a:pt x="21600" y="8165"/>
                </a:cubicBezTo>
                <a:cubicBezTo>
                  <a:pt x="21600" y="12505"/>
                  <a:pt x="21600" y="12505"/>
                  <a:pt x="21600" y="12505"/>
                </a:cubicBezTo>
                <a:cubicBezTo>
                  <a:pt x="21600" y="14159"/>
                  <a:pt x="21600" y="14159"/>
                  <a:pt x="21600" y="14159"/>
                </a:cubicBezTo>
                <a:cubicBezTo>
                  <a:pt x="21600" y="14159"/>
                  <a:pt x="21600" y="14159"/>
                  <a:pt x="21600" y="14159"/>
                </a:cubicBezTo>
                <a:cubicBezTo>
                  <a:pt x="21600" y="14262"/>
                  <a:pt x="21600" y="14262"/>
                  <a:pt x="21600" y="14262"/>
                </a:cubicBezTo>
                <a:cubicBezTo>
                  <a:pt x="21478" y="14262"/>
                  <a:pt x="21478" y="14262"/>
                  <a:pt x="21478" y="14262"/>
                </a:cubicBezTo>
                <a:cubicBezTo>
                  <a:pt x="21478" y="14366"/>
                  <a:pt x="21478" y="14366"/>
                  <a:pt x="21478" y="14366"/>
                </a:cubicBezTo>
                <a:cubicBezTo>
                  <a:pt x="21478" y="14366"/>
                  <a:pt x="21478" y="14366"/>
                  <a:pt x="21478" y="14366"/>
                </a:cubicBezTo>
                <a:cubicBezTo>
                  <a:pt x="21478" y="14469"/>
                  <a:pt x="21478" y="14469"/>
                  <a:pt x="21478" y="14469"/>
                </a:cubicBezTo>
                <a:cubicBezTo>
                  <a:pt x="21478" y="14469"/>
                  <a:pt x="21478" y="14469"/>
                  <a:pt x="21478" y="14469"/>
                </a:cubicBezTo>
                <a:cubicBezTo>
                  <a:pt x="21478" y="14572"/>
                  <a:pt x="21478" y="14572"/>
                  <a:pt x="21478" y="14572"/>
                </a:cubicBezTo>
                <a:cubicBezTo>
                  <a:pt x="21356" y="14572"/>
                  <a:pt x="21356" y="14572"/>
                  <a:pt x="21356" y="14572"/>
                </a:cubicBezTo>
                <a:cubicBezTo>
                  <a:pt x="21356" y="14676"/>
                  <a:pt x="21356" y="14676"/>
                  <a:pt x="21356" y="14676"/>
                </a:cubicBezTo>
                <a:cubicBezTo>
                  <a:pt x="21234" y="14676"/>
                  <a:pt x="21234" y="14676"/>
                  <a:pt x="21234" y="14676"/>
                </a:cubicBezTo>
                <a:cubicBezTo>
                  <a:pt x="21234" y="14779"/>
                  <a:pt x="21112" y="14882"/>
                  <a:pt x="21112" y="14882"/>
                </a:cubicBezTo>
                <a:cubicBezTo>
                  <a:pt x="20990" y="14882"/>
                  <a:pt x="20990" y="14882"/>
                  <a:pt x="20990" y="14882"/>
                </a:cubicBezTo>
                <a:cubicBezTo>
                  <a:pt x="20868" y="14986"/>
                  <a:pt x="20868" y="14986"/>
                  <a:pt x="20868" y="14986"/>
                </a:cubicBezTo>
                <a:cubicBezTo>
                  <a:pt x="20746" y="15089"/>
                  <a:pt x="20624" y="15192"/>
                  <a:pt x="20380" y="15192"/>
                </a:cubicBezTo>
                <a:cubicBezTo>
                  <a:pt x="20136" y="15192"/>
                  <a:pt x="19892" y="15192"/>
                  <a:pt x="19769" y="15192"/>
                </a:cubicBezTo>
                <a:cubicBezTo>
                  <a:pt x="19525" y="15192"/>
                  <a:pt x="19525" y="15192"/>
                  <a:pt x="19525" y="15192"/>
                </a:cubicBezTo>
                <a:cubicBezTo>
                  <a:pt x="19403" y="15089"/>
                  <a:pt x="19403" y="15089"/>
                  <a:pt x="19403" y="15089"/>
                </a:cubicBezTo>
                <a:cubicBezTo>
                  <a:pt x="19281" y="15089"/>
                  <a:pt x="19281" y="15089"/>
                  <a:pt x="19281" y="15089"/>
                </a:cubicBezTo>
                <a:cubicBezTo>
                  <a:pt x="19281" y="15089"/>
                  <a:pt x="19281" y="15089"/>
                  <a:pt x="19281" y="15089"/>
                </a:cubicBezTo>
                <a:cubicBezTo>
                  <a:pt x="19281" y="15089"/>
                  <a:pt x="19281" y="15089"/>
                  <a:pt x="19281" y="15089"/>
                </a:cubicBezTo>
                <a:cubicBezTo>
                  <a:pt x="19281" y="15089"/>
                  <a:pt x="19159" y="15089"/>
                  <a:pt x="19159" y="14986"/>
                </a:cubicBezTo>
                <a:cubicBezTo>
                  <a:pt x="19159" y="14986"/>
                  <a:pt x="19159" y="14986"/>
                  <a:pt x="19159" y="14986"/>
                </a:cubicBezTo>
                <a:cubicBezTo>
                  <a:pt x="19159" y="14986"/>
                  <a:pt x="19159" y="14986"/>
                  <a:pt x="19159" y="14986"/>
                </a:cubicBezTo>
                <a:cubicBezTo>
                  <a:pt x="19037" y="14986"/>
                  <a:pt x="19037" y="14986"/>
                  <a:pt x="19037" y="14882"/>
                </a:cubicBezTo>
                <a:cubicBezTo>
                  <a:pt x="19037" y="14882"/>
                  <a:pt x="19037" y="14882"/>
                  <a:pt x="19037" y="14882"/>
                </a:cubicBezTo>
                <a:cubicBezTo>
                  <a:pt x="18915" y="14882"/>
                  <a:pt x="18793" y="14779"/>
                  <a:pt x="18793" y="14779"/>
                </a:cubicBezTo>
                <a:cubicBezTo>
                  <a:pt x="18793" y="14676"/>
                  <a:pt x="18793" y="14676"/>
                  <a:pt x="18671" y="14572"/>
                </a:cubicBezTo>
                <a:cubicBezTo>
                  <a:pt x="18671" y="14572"/>
                  <a:pt x="18671" y="14572"/>
                  <a:pt x="18671" y="14572"/>
                </a:cubicBezTo>
                <a:cubicBezTo>
                  <a:pt x="18671" y="14469"/>
                  <a:pt x="18671" y="14469"/>
                  <a:pt x="18671" y="14469"/>
                </a:cubicBezTo>
                <a:cubicBezTo>
                  <a:pt x="18549" y="14469"/>
                  <a:pt x="18549" y="14469"/>
                  <a:pt x="18549" y="14469"/>
                </a:cubicBezTo>
                <a:cubicBezTo>
                  <a:pt x="18549" y="14366"/>
                  <a:pt x="18549" y="14366"/>
                  <a:pt x="18549" y="14366"/>
                </a:cubicBezTo>
                <a:cubicBezTo>
                  <a:pt x="18549" y="14366"/>
                  <a:pt x="18549" y="14366"/>
                  <a:pt x="18549" y="14366"/>
                </a:cubicBezTo>
                <a:cubicBezTo>
                  <a:pt x="18549" y="14262"/>
                  <a:pt x="18549" y="14262"/>
                  <a:pt x="18549" y="14262"/>
                </a:cubicBezTo>
                <a:cubicBezTo>
                  <a:pt x="18549" y="14262"/>
                  <a:pt x="18549" y="14262"/>
                  <a:pt x="18549" y="14262"/>
                </a:cubicBezTo>
                <a:cubicBezTo>
                  <a:pt x="18549" y="14159"/>
                  <a:pt x="18549" y="14159"/>
                  <a:pt x="18549" y="14159"/>
                </a:cubicBezTo>
                <a:cubicBezTo>
                  <a:pt x="18427" y="14159"/>
                  <a:pt x="18427" y="14159"/>
                  <a:pt x="18427" y="14159"/>
                </a:cubicBezTo>
                <a:cubicBezTo>
                  <a:pt x="18427" y="13229"/>
                  <a:pt x="18427" y="13229"/>
                  <a:pt x="18427" y="13229"/>
                </a:cubicBezTo>
                <a:cubicBezTo>
                  <a:pt x="18427" y="11265"/>
                  <a:pt x="18427" y="11265"/>
                  <a:pt x="18427" y="11265"/>
                </a:cubicBezTo>
                <a:cubicBezTo>
                  <a:pt x="18427" y="8991"/>
                  <a:pt x="18427" y="8991"/>
                  <a:pt x="18427" y="8991"/>
                </a:cubicBezTo>
                <a:cubicBezTo>
                  <a:pt x="18427" y="8888"/>
                  <a:pt x="18427" y="8681"/>
                  <a:pt x="18427" y="8475"/>
                </a:cubicBezTo>
                <a:cubicBezTo>
                  <a:pt x="18427" y="8268"/>
                  <a:pt x="18427" y="8061"/>
                  <a:pt x="18549" y="7958"/>
                </a:cubicBezTo>
                <a:cubicBezTo>
                  <a:pt x="18549" y="7958"/>
                  <a:pt x="18549" y="7958"/>
                  <a:pt x="18549" y="7958"/>
                </a:cubicBezTo>
                <a:cubicBezTo>
                  <a:pt x="18549" y="7855"/>
                  <a:pt x="18549" y="7855"/>
                  <a:pt x="18549" y="7855"/>
                </a:cubicBezTo>
                <a:cubicBezTo>
                  <a:pt x="18549" y="7855"/>
                  <a:pt x="18549" y="7855"/>
                  <a:pt x="18549" y="7855"/>
                </a:cubicBezTo>
                <a:cubicBezTo>
                  <a:pt x="18549" y="7751"/>
                  <a:pt x="18549" y="7751"/>
                  <a:pt x="18549" y="7751"/>
                </a:cubicBezTo>
                <a:cubicBezTo>
                  <a:pt x="18671" y="7751"/>
                  <a:pt x="18671" y="7751"/>
                  <a:pt x="18671" y="7751"/>
                </a:cubicBezTo>
                <a:cubicBezTo>
                  <a:pt x="18671" y="7648"/>
                  <a:pt x="18671" y="7648"/>
                  <a:pt x="18671" y="7648"/>
                </a:cubicBezTo>
                <a:cubicBezTo>
                  <a:pt x="18793" y="7544"/>
                  <a:pt x="18793" y="7544"/>
                  <a:pt x="18793" y="7544"/>
                </a:cubicBezTo>
                <a:cubicBezTo>
                  <a:pt x="18793" y="7544"/>
                  <a:pt x="18793" y="7544"/>
                  <a:pt x="18793" y="7544"/>
                </a:cubicBezTo>
                <a:cubicBezTo>
                  <a:pt x="18793" y="7544"/>
                  <a:pt x="18793" y="7544"/>
                  <a:pt x="18793" y="7441"/>
                </a:cubicBezTo>
                <a:cubicBezTo>
                  <a:pt x="18915" y="7441"/>
                  <a:pt x="18915" y="7441"/>
                  <a:pt x="18915" y="7338"/>
                </a:cubicBezTo>
                <a:cubicBezTo>
                  <a:pt x="19037" y="7338"/>
                  <a:pt x="19037" y="7338"/>
                  <a:pt x="19037" y="7234"/>
                </a:cubicBezTo>
                <a:cubicBezTo>
                  <a:pt x="19159" y="7234"/>
                  <a:pt x="19159" y="7234"/>
                  <a:pt x="19159" y="7234"/>
                </a:cubicBezTo>
                <a:cubicBezTo>
                  <a:pt x="19159" y="7234"/>
                  <a:pt x="19159" y="7234"/>
                  <a:pt x="19159" y="7234"/>
                </a:cubicBezTo>
                <a:cubicBezTo>
                  <a:pt x="19159" y="7234"/>
                  <a:pt x="19159" y="7234"/>
                  <a:pt x="19281" y="7131"/>
                </a:cubicBezTo>
                <a:cubicBezTo>
                  <a:pt x="19281" y="7131"/>
                  <a:pt x="19281" y="7131"/>
                  <a:pt x="19281" y="7131"/>
                </a:cubicBezTo>
                <a:cubicBezTo>
                  <a:pt x="19281" y="7131"/>
                  <a:pt x="19281" y="7131"/>
                  <a:pt x="19281" y="7131"/>
                </a:cubicBezTo>
                <a:cubicBezTo>
                  <a:pt x="19281" y="7131"/>
                  <a:pt x="19403" y="7131"/>
                  <a:pt x="19403" y="7131"/>
                </a:cubicBezTo>
                <a:cubicBezTo>
                  <a:pt x="19525" y="7028"/>
                  <a:pt x="19647" y="7028"/>
                  <a:pt x="19769" y="7028"/>
                </a:cubicBezTo>
                <a:cubicBezTo>
                  <a:pt x="19769" y="7028"/>
                  <a:pt x="19892" y="7028"/>
                  <a:pt x="20014" y="7028"/>
                </a:cubicBezTo>
                <a:cubicBezTo>
                  <a:pt x="20136" y="6924"/>
                  <a:pt x="20136" y="7028"/>
                  <a:pt x="20258" y="7028"/>
                </a:cubicBezTo>
                <a:cubicBezTo>
                  <a:pt x="20258" y="7028"/>
                  <a:pt x="20258" y="7028"/>
                  <a:pt x="20258" y="7028"/>
                </a:cubicBezTo>
                <a:cubicBezTo>
                  <a:pt x="20258" y="7028"/>
                  <a:pt x="20380" y="7028"/>
                  <a:pt x="20502" y="7028"/>
                </a:cubicBezTo>
                <a:cubicBezTo>
                  <a:pt x="20502" y="7028"/>
                  <a:pt x="20624" y="7028"/>
                  <a:pt x="20624" y="7131"/>
                </a:cubicBezTo>
                <a:cubicBezTo>
                  <a:pt x="20746" y="7131"/>
                  <a:pt x="20746" y="7131"/>
                  <a:pt x="20746" y="7131"/>
                </a:cubicBezTo>
                <a:cubicBezTo>
                  <a:pt x="20746" y="7131"/>
                  <a:pt x="20746" y="7131"/>
                  <a:pt x="20746" y="7131"/>
                </a:cubicBezTo>
                <a:cubicBezTo>
                  <a:pt x="20868" y="7131"/>
                  <a:pt x="20868" y="7131"/>
                  <a:pt x="20868" y="7131"/>
                </a:cubicBezTo>
                <a:cubicBezTo>
                  <a:pt x="20868" y="7234"/>
                  <a:pt x="20868" y="7234"/>
                  <a:pt x="20868" y="7234"/>
                </a:cubicBezTo>
                <a:cubicBezTo>
                  <a:pt x="20990" y="7234"/>
                  <a:pt x="20990" y="7234"/>
                  <a:pt x="20990" y="7234"/>
                </a:cubicBezTo>
                <a:cubicBezTo>
                  <a:pt x="20990" y="7338"/>
                  <a:pt x="20990" y="7338"/>
                  <a:pt x="20990" y="7338"/>
                </a:cubicBezTo>
                <a:cubicBezTo>
                  <a:pt x="21112" y="7338"/>
                  <a:pt x="21112" y="7338"/>
                  <a:pt x="21112" y="7338"/>
                </a:cubicBezTo>
                <a:cubicBezTo>
                  <a:pt x="21112" y="7338"/>
                  <a:pt x="21112" y="7338"/>
                  <a:pt x="21234" y="7338"/>
                </a:cubicBezTo>
                <a:cubicBezTo>
                  <a:pt x="21234" y="7441"/>
                  <a:pt x="21234" y="7441"/>
                  <a:pt x="21234" y="7441"/>
                </a:cubicBezTo>
                <a:close/>
              </a:path>
            </a:pathLst>
          </a:custGeom>
          <a:solidFill>
            <a:srgbClr val="A3C53A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F0574872-672C-C512-869F-B0BF5B3C3DF1}"/>
              </a:ext>
            </a:extLst>
          </p:cNvPr>
          <p:cNvSpPr/>
          <p:nvPr/>
        </p:nvSpPr>
        <p:spPr>
          <a:xfrm>
            <a:off x="9673853" y="1105404"/>
            <a:ext cx="279531" cy="309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739" y="2529"/>
                </a:moveTo>
                <a:cubicBezTo>
                  <a:pt x="7739" y="2529"/>
                  <a:pt x="7855" y="2529"/>
                  <a:pt x="7855" y="2529"/>
                </a:cubicBezTo>
                <a:cubicBezTo>
                  <a:pt x="7855" y="3793"/>
                  <a:pt x="7855" y="5163"/>
                  <a:pt x="7855" y="6427"/>
                </a:cubicBezTo>
                <a:cubicBezTo>
                  <a:pt x="7855" y="7692"/>
                  <a:pt x="7855" y="9061"/>
                  <a:pt x="7855" y="10326"/>
                </a:cubicBezTo>
                <a:cubicBezTo>
                  <a:pt x="6815" y="10326"/>
                  <a:pt x="5775" y="10326"/>
                  <a:pt x="4851" y="10326"/>
                </a:cubicBezTo>
                <a:cubicBezTo>
                  <a:pt x="3812" y="10326"/>
                  <a:pt x="2888" y="10431"/>
                  <a:pt x="1848" y="10431"/>
                </a:cubicBezTo>
                <a:cubicBezTo>
                  <a:pt x="1848" y="10431"/>
                  <a:pt x="1617" y="10431"/>
                  <a:pt x="1502" y="10431"/>
                </a:cubicBezTo>
                <a:cubicBezTo>
                  <a:pt x="1271" y="10431"/>
                  <a:pt x="1040" y="10431"/>
                  <a:pt x="809" y="10431"/>
                </a:cubicBezTo>
                <a:cubicBezTo>
                  <a:pt x="578" y="10431"/>
                  <a:pt x="462" y="10431"/>
                  <a:pt x="231" y="10431"/>
                </a:cubicBezTo>
                <a:cubicBezTo>
                  <a:pt x="116" y="10431"/>
                  <a:pt x="0" y="10431"/>
                  <a:pt x="0" y="10326"/>
                </a:cubicBezTo>
                <a:cubicBezTo>
                  <a:pt x="0" y="3899"/>
                  <a:pt x="0" y="3899"/>
                  <a:pt x="0" y="3899"/>
                </a:cubicBezTo>
                <a:cubicBezTo>
                  <a:pt x="1271" y="3688"/>
                  <a:pt x="2541" y="3477"/>
                  <a:pt x="3812" y="3161"/>
                </a:cubicBezTo>
                <a:cubicBezTo>
                  <a:pt x="5082" y="2950"/>
                  <a:pt x="6353" y="2740"/>
                  <a:pt x="7624" y="2529"/>
                </a:cubicBezTo>
                <a:cubicBezTo>
                  <a:pt x="7739" y="2529"/>
                  <a:pt x="7739" y="2529"/>
                  <a:pt x="7739" y="2529"/>
                </a:cubicBezTo>
                <a:close/>
                <a:moveTo>
                  <a:pt x="3927" y="11274"/>
                </a:moveTo>
                <a:cubicBezTo>
                  <a:pt x="5198" y="11274"/>
                  <a:pt x="6468" y="11274"/>
                  <a:pt x="7855" y="11274"/>
                </a:cubicBezTo>
                <a:cubicBezTo>
                  <a:pt x="7855" y="12539"/>
                  <a:pt x="7855" y="13908"/>
                  <a:pt x="7855" y="15173"/>
                </a:cubicBezTo>
                <a:cubicBezTo>
                  <a:pt x="7855" y="16437"/>
                  <a:pt x="7855" y="17807"/>
                  <a:pt x="7855" y="19071"/>
                </a:cubicBezTo>
                <a:cubicBezTo>
                  <a:pt x="7855" y="19071"/>
                  <a:pt x="7739" y="19071"/>
                  <a:pt x="7739" y="19071"/>
                </a:cubicBezTo>
                <a:cubicBezTo>
                  <a:pt x="7739" y="19071"/>
                  <a:pt x="7739" y="19071"/>
                  <a:pt x="7739" y="19071"/>
                </a:cubicBezTo>
                <a:cubicBezTo>
                  <a:pt x="6468" y="18860"/>
                  <a:pt x="5198" y="18650"/>
                  <a:pt x="3812" y="18439"/>
                </a:cubicBezTo>
                <a:cubicBezTo>
                  <a:pt x="2541" y="18123"/>
                  <a:pt x="1271" y="17912"/>
                  <a:pt x="0" y="17701"/>
                </a:cubicBezTo>
                <a:cubicBezTo>
                  <a:pt x="0" y="16542"/>
                  <a:pt x="0" y="15489"/>
                  <a:pt x="0" y="14435"/>
                </a:cubicBezTo>
                <a:cubicBezTo>
                  <a:pt x="0" y="13381"/>
                  <a:pt x="0" y="12222"/>
                  <a:pt x="0" y="11169"/>
                </a:cubicBezTo>
                <a:cubicBezTo>
                  <a:pt x="1271" y="11169"/>
                  <a:pt x="2541" y="11169"/>
                  <a:pt x="3927" y="11274"/>
                </a:cubicBezTo>
                <a:close/>
                <a:moveTo>
                  <a:pt x="8894" y="2318"/>
                </a:moveTo>
                <a:cubicBezTo>
                  <a:pt x="10973" y="1897"/>
                  <a:pt x="13052" y="1475"/>
                  <a:pt x="15132" y="1159"/>
                </a:cubicBezTo>
                <a:cubicBezTo>
                  <a:pt x="17211" y="738"/>
                  <a:pt x="19405" y="421"/>
                  <a:pt x="21484" y="0"/>
                </a:cubicBezTo>
                <a:cubicBezTo>
                  <a:pt x="21484" y="105"/>
                  <a:pt x="21484" y="105"/>
                  <a:pt x="21484" y="105"/>
                </a:cubicBezTo>
                <a:cubicBezTo>
                  <a:pt x="21484" y="421"/>
                  <a:pt x="21484" y="843"/>
                  <a:pt x="21484" y="1264"/>
                </a:cubicBezTo>
                <a:cubicBezTo>
                  <a:pt x="21484" y="1686"/>
                  <a:pt x="21484" y="2107"/>
                  <a:pt x="21484" y="2529"/>
                </a:cubicBezTo>
                <a:cubicBezTo>
                  <a:pt x="21484" y="7902"/>
                  <a:pt x="21484" y="7902"/>
                  <a:pt x="21484" y="7902"/>
                </a:cubicBezTo>
                <a:cubicBezTo>
                  <a:pt x="21484" y="8113"/>
                  <a:pt x="21484" y="8219"/>
                  <a:pt x="21484" y="8429"/>
                </a:cubicBezTo>
                <a:cubicBezTo>
                  <a:pt x="21600" y="8640"/>
                  <a:pt x="21600" y="8956"/>
                  <a:pt x="21600" y="9167"/>
                </a:cubicBezTo>
                <a:cubicBezTo>
                  <a:pt x="21600" y="9378"/>
                  <a:pt x="21600" y="9588"/>
                  <a:pt x="21600" y="9799"/>
                </a:cubicBezTo>
                <a:cubicBezTo>
                  <a:pt x="21484" y="9904"/>
                  <a:pt x="21484" y="10115"/>
                  <a:pt x="21484" y="10220"/>
                </a:cubicBezTo>
                <a:cubicBezTo>
                  <a:pt x="19290" y="10220"/>
                  <a:pt x="17211" y="10220"/>
                  <a:pt x="15132" y="10220"/>
                </a:cubicBezTo>
                <a:cubicBezTo>
                  <a:pt x="13052" y="10326"/>
                  <a:pt x="10973" y="10326"/>
                  <a:pt x="8894" y="10326"/>
                </a:cubicBezTo>
                <a:lnTo>
                  <a:pt x="8894" y="2318"/>
                </a:lnTo>
                <a:close/>
                <a:moveTo>
                  <a:pt x="15132" y="20441"/>
                </a:moveTo>
                <a:cubicBezTo>
                  <a:pt x="13052" y="20020"/>
                  <a:pt x="10973" y="19703"/>
                  <a:pt x="8894" y="19282"/>
                </a:cubicBezTo>
                <a:cubicBezTo>
                  <a:pt x="8894" y="11274"/>
                  <a:pt x="8894" y="11274"/>
                  <a:pt x="8894" y="11274"/>
                </a:cubicBezTo>
                <a:cubicBezTo>
                  <a:pt x="8894" y="11274"/>
                  <a:pt x="8894" y="11274"/>
                  <a:pt x="8894" y="11274"/>
                </a:cubicBezTo>
                <a:cubicBezTo>
                  <a:pt x="21484" y="11380"/>
                  <a:pt x="21484" y="11380"/>
                  <a:pt x="21484" y="11380"/>
                </a:cubicBezTo>
                <a:cubicBezTo>
                  <a:pt x="21484" y="21600"/>
                  <a:pt x="21484" y="21600"/>
                  <a:pt x="21484" y="21600"/>
                </a:cubicBezTo>
                <a:cubicBezTo>
                  <a:pt x="19405" y="21179"/>
                  <a:pt x="17326" y="20862"/>
                  <a:pt x="15132" y="20441"/>
                </a:cubicBezTo>
                <a:close/>
              </a:path>
            </a:pathLst>
          </a:custGeom>
          <a:solidFill>
            <a:srgbClr val="2CA9E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C1D5B68-4068-51DD-AE0D-2A9920F47AE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81018" y="4098021"/>
            <a:ext cx="5494768" cy="131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7653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23EC029-A844-1031-3334-46B24BF0C9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14</a:t>
            </a:fld>
            <a:endParaRPr lang="ko-KR" altLang="en-US"/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763F7D47-02A4-C75E-CAC5-D38FBD9CEA8F}"/>
              </a:ext>
            </a:extLst>
          </p:cNvPr>
          <p:cNvSpPr/>
          <p:nvPr/>
        </p:nvSpPr>
        <p:spPr>
          <a:xfrm>
            <a:off x="5449909" y="2961016"/>
            <a:ext cx="1292182" cy="33855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rgbClr val="292F32"/>
                </a:solidFill>
              </a:rPr>
              <a:t>Part.2</a:t>
            </a:r>
            <a:endParaRPr lang="ko-KR" altLang="en-US" sz="1600" b="1" dirty="0">
              <a:solidFill>
                <a:srgbClr val="292F3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157CD6-43AC-FD3E-1223-27E565747469}"/>
              </a:ext>
            </a:extLst>
          </p:cNvPr>
          <p:cNvSpPr txBox="1"/>
          <p:nvPr/>
        </p:nvSpPr>
        <p:spPr>
          <a:xfrm>
            <a:off x="4887977" y="3583546"/>
            <a:ext cx="2416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400" dirty="0">
                <a:solidFill>
                  <a:srgbClr val="DD483A"/>
                </a:solidFill>
                <a:latin typeface="+mj-ea"/>
                <a:ea typeface="+mj-ea"/>
              </a:rPr>
              <a:t>노웨어소프트 소개</a:t>
            </a:r>
          </a:p>
        </p:txBody>
      </p:sp>
    </p:spTree>
    <p:extLst>
      <p:ext uri="{BB962C8B-B14F-4D97-AF65-F5344CB8AC3E}">
        <p14:creationId xmlns:p14="http://schemas.microsoft.com/office/powerpoint/2010/main" val="1723291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0EA4AC0-A731-58E2-9E8C-6778717406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15</a:t>
            </a:fld>
            <a:endParaRPr lang="ko-KR" altLang="en-US"/>
          </a:p>
        </p:txBody>
      </p:sp>
      <p:pic>
        <p:nvPicPr>
          <p:cNvPr id="5" name="그림 4" descr="야외, 자연, 해안이(가) 표시된 사진&#10;&#10;자동 생성된 설명">
            <a:extLst>
              <a:ext uri="{FF2B5EF4-FFF2-40B4-BE49-F238E27FC236}">
                <a16:creationId xmlns:a16="http://schemas.microsoft.com/office/drawing/2014/main" id="{E1B2CB21-5BD2-D383-FCA7-1FCE556014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69" b="2667"/>
          <a:stretch/>
        </p:blipFill>
        <p:spPr>
          <a:xfrm>
            <a:off x="-9526" y="-1"/>
            <a:ext cx="12211052" cy="6858001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5C847A3A-9628-E8B8-0AFE-B5313E21B0A2}"/>
              </a:ext>
            </a:extLst>
          </p:cNvPr>
          <p:cNvSpPr/>
          <p:nvPr/>
        </p:nvSpPr>
        <p:spPr>
          <a:xfrm>
            <a:off x="-9526" y="-2"/>
            <a:ext cx="12201526" cy="6858001"/>
          </a:xfrm>
          <a:prstGeom prst="rect">
            <a:avLst/>
          </a:prstGeom>
          <a:solidFill>
            <a:srgbClr val="59ACD9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ysClr val="windowText" lastClr="0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A82BA4-FA59-EF3C-233D-777A8EA9436A}"/>
              </a:ext>
            </a:extLst>
          </p:cNvPr>
          <p:cNvSpPr txBox="1"/>
          <p:nvPr/>
        </p:nvSpPr>
        <p:spPr>
          <a:xfrm>
            <a:off x="1123950" y="2673350"/>
            <a:ext cx="828784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>
                <a:latin typeface="+mj-ea"/>
                <a:ea typeface="+mj-ea"/>
              </a:rPr>
              <a:t>누가</a:t>
            </a:r>
            <a:r>
              <a:rPr lang="en-US" altLang="ko-KR" sz="3200" dirty="0">
                <a:latin typeface="+mj-ea"/>
                <a:ea typeface="+mj-ea"/>
              </a:rPr>
              <a:t> </a:t>
            </a:r>
            <a:r>
              <a:rPr lang="ko-KR" altLang="en-US" sz="3200" dirty="0">
                <a:latin typeface="+mj-ea"/>
                <a:ea typeface="+mj-ea"/>
              </a:rPr>
              <a:t>어떤 기술을 가지고 있는가 보다</a:t>
            </a:r>
            <a:endParaRPr lang="en-US" altLang="ko-KR" sz="3200" dirty="0">
              <a:latin typeface="+mj-ea"/>
              <a:ea typeface="+mj-ea"/>
            </a:endParaRPr>
          </a:p>
          <a:p>
            <a:r>
              <a:rPr lang="ko-KR" altLang="en-US" sz="3200" dirty="0">
                <a:latin typeface="+mj-ea"/>
                <a:ea typeface="+mj-ea"/>
              </a:rPr>
              <a:t>가치 있는 기술이 어디에 있는지가 더 중요합니다</a:t>
            </a:r>
            <a:r>
              <a:rPr lang="en-US" altLang="ko-KR" sz="3200" dirty="0">
                <a:latin typeface="+mj-ea"/>
                <a:ea typeface="+mj-ea"/>
              </a:rPr>
              <a:t>.</a:t>
            </a:r>
            <a:endParaRPr lang="ko-KR" altLang="en-US" sz="3200" dirty="0"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BFF3F8-DA19-DE0F-EC72-3BBE2982F5BE}"/>
              </a:ext>
            </a:extLst>
          </p:cNvPr>
          <p:cNvSpPr txBox="1"/>
          <p:nvPr/>
        </p:nvSpPr>
        <p:spPr>
          <a:xfrm>
            <a:off x="1165468" y="3867150"/>
            <a:ext cx="5663730" cy="1310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600"/>
              </a:lnSpc>
            </a:pPr>
            <a:r>
              <a:rPr lang="ko-KR" altLang="en-US" sz="1100" dirty="0">
                <a:latin typeface="+mj-ea"/>
                <a:ea typeface="+mj-ea"/>
              </a:rPr>
              <a:t>급격한 기술혁명을 통해 산업화가 정보화로 발전하면서 </a:t>
            </a:r>
            <a:endParaRPr lang="en-US" altLang="ko-KR" sz="1100" dirty="0">
              <a:latin typeface="+mj-ea"/>
              <a:ea typeface="+mj-ea"/>
            </a:endParaRPr>
          </a:p>
          <a:p>
            <a:pPr>
              <a:lnSpc>
                <a:spcPts val="1600"/>
              </a:lnSpc>
            </a:pPr>
            <a:r>
              <a:rPr lang="ko-KR" altLang="en-US" sz="1100" dirty="0">
                <a:latin typeface="+mj-ea"/>
                <a:ea typeface="+mj-ea"/>
              </a:rPr>
              <a:t>아무리 기술과 정보가 많이 제공되어도 그 기술이 누구에게 얼마나 유용한지 </a:t>
            </a:r>
            <a:endParaRPr lang="en-US" altLang="ko-KR" sz="1100" dirty="0">
              <a:latin typeface="+mj-ea"/>
              <a:ea typeface="+mj-ea"/>
            </a:endParaRPr>
          </a:p>
          <a:p>
            <a:pPr>
              <a:lnSpc>
                <a:spcPts val="1600"/>
              </a:lnSpc>
            </a:pPr>
            <a:r>
              <a:rPr lang="ko-KR" altLang="en-US" sz="1100" dirty="0">
                <a:latin typeface="+mj-ea"/>
                <a:ea typeface="+mj-ea"/>
              </a:rPr>
              <a:t>판단할 능력과 인력이 없다면 그 기술은 시간과 에너지를 낭비하게 하는 장애물이 될 뿐입니다</a:t>
            </a:r>
            <a:r>
              <a:rPr lang="en-US" altLang="ko-KR" sz="1100" dirty="0">
                <a:latin typeface="+mj-ea"/>
                <a:ea typeface="+mj-ea"/>
              </a:rPr>
              <a:t>.</a:t>
            </a:r>
          </a:p>
          <a:p>
            <a:pPr>
              <a:lnSpc>
                <a:spcPts val="1600"/>
              </a:lnSpc>
            </a:pPr>
            <a:endParaRPr lang="en-US" altLang="ko-KR" sz="1100" dirty="0">
              <a:latin typeface="+mj-ea"/>
              <a:ea typeface="+mj-ea"/>
            </a:endParaRPr>
          </a:p>
          <a:p>
            <a:pPr>
              <a:lnSpc>
                <a:spcPts val="1600"/>
              </a:lnSpc>
            </a:pPr>
            <a:r>
              <a:rPr lang="ko-KR" altLang="en-US" sz="1100" dirty="0">
                <a:latin typeface="+mj-ea"/>
                <a:ea typeface="+mj-ea"/>
              </a:rPr>
              <a:t>올바른 기술로 사람들에게 평등한 기회와 차별 없는 세상을 만들어 나갈 수 있도록 노력하겠습니다</a:t>
            </a:r>
            <a:r>
              <a:rPr lang="en-US" altLang="ko-KR" sz="1100" dirty="0">
                <a:latin typeface="+mj-ea"/>
                <a:ea typeface="+mj-ea"/>
              </a:rPr>
              <a:t>.</a:t>
            </a:r>
          </a:p>
          <a:p>
            <a:pPr>
              <a:lnSpc>
                <a:spcPts val="1600"/>
              </a:lnSpc>
            </a:pPr>
            <a:r>
              <a:rPr lang="ko-KR" altLang="en-US" sz="1100" dirty="0">
                <a:latin typeface="+mj-ea"/>
                <a:ea typeface="+mj-ea"/>
              </a:rPr>
              <a:t>바른 길을 걸어가는 기업이 될 수 있도록 응원해 주시면 감사하겠습니다</a:t>
            </a:r>
            <a:r>
              <a:rPr lang="en-US" altLang="ko-KR" sz="1100" dirty="0">
                <a:latin typeface="+mj-ea"/>
                <a:ea typeface="+mj-ea"/>
              </a:rPr>
              <a:t>.</a:t>
            </a:r>
            <a:r>
              <a:rPr lang="ko-KR" altLang="en-US" sz="1100" dirty="0">
                <a:latin typeface="+mj-ea"/>
                <a:ea typeface="+mj-ea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B5E0EE-9F22-B526-EB4F-8FF93CAA8EAE}"/>
              </a:ext>
            </a:extLst>
          </p:cNvPr>
          <p:cNvSpPr txBox="1"/>
          <p:nvPr/>
        </p:nvSpPr>
        <p:spPr>
          <a:xfrm>
            <a:off x="1165468" y="2396351"/>
            <a:ext cx="48638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knowhow </a:t>
            </a:r>
            <a:r>
              <a:rPr lang="en-US" altLang="ko-KR" sz="1200" dirty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sym typeface="Wingdings" panose="05000000000000000000" pitchFamily="2" charset="2"/>
              </a:rPr>
              <a:t>•</a:t>
            </a:r>
            <a:r>
              <a:rPr lang="en-US" altLang="ko-KR" sz="1200" dirty="0">
                <a:solidFill>
                  <a:schemeClr val="bg1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knowwho </a:t>
            </a:r>
            <a:r>
              <a:rPr lang="en-US" altLang="ko-KR" sz="1200" dirty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sym typeface="Wingdings" panose="05000000000000000000" pitchFamily="2" charset="2"/>
              </a:rPr>
              <a:t>•</a:t>
            </a:r>
            <a:r>
              <a:rPr lang="en-US" altLang="ko-KR" sz="1200" dirty="0">
                <a:solidFill>
                  <a:schemeClr val="bg1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knowwhere – We knowwhere We are going!</a:t>
            </a:r>
            <a:endParaRPr lang="ko-KR" altLang="en-US" sz="1200" dirty="0">
              <a:solidFill>
                <a:schemeClr val="bg1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24508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58A3081F-1CC7-D2E8-27DD-B9A0FD8DA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회사개요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C0B5250-A2DC-2305-117C-A2D7ADFF6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16</a:t>
            </a:fld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2795C8-5D3C-452B-389C-CCFC66D5D88A}"/>
              </a:ext>
            </a:extLst>
          </p:cNvPr>
          <p:cNvSpPr txBox="1"/>
          <p:nvPr/>
        </p:nvSpPr>
        <p:spPr>
          <a:xfrm>
            <a:off x="1123950" y="2386339"/>
            <a:ext cx="1031564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latin typeface="+mj-ea"/>
                <a:ea typeface="+mj-ea"/>
              </a:rPr>
              <a:t>2017</a:t>
            </a:r>
            <a:r>
              <a:rPr lang="ko-KR" altLang="en-US" sz="1400" dirty="0">
                <a:latin typeface="+mj-ea"/>
                <a:ea typeface="+mj-ea"/>
              </a:rPr>
              <a:t>년 설립</a:t>
            </a:r>
            <a:r>
              <a:rPr lang="ko-KR" altLang="en-US" sz="1100" dirty="0">
                <a:latin typeface="+mj-ea"/>
                <a:ea typeface="+mj-ea"/>
              </a:rPr>
              <a:t>일부터 </a:t>
            </a:r>
            <a:r>
              <a:rPr lang="ko-KR" altLang="en-US" sz="1100" dirty="0" err="1">
                <a:latin typeface="+mj-ea"/>
                <a:ea typeface="+mj-ea"/>
              </a:rPr>
              <a:t>랜섬웨어</a:t>
            </a:r>
            <a:r>
              <a:rPr lang="ko-KR" altLang="en-US" sz="1100" dirty="0">
                <a:latin typeface="+mj-ea"/>
                <a:ea typeface="+mj-ea"/>
              </a:rPr>
              <a:t> 차단 보안 솔루션을 시작하여 현재는 인공지능</a:t>
            </a:r>
            <a:r>
              <a:rPr lang="en-US" altLang="ko-KR" sz="1100" dirty="0">
                <a:latin typeface="+mj-ea"/>
                <a:ea typeface="+mj-ea"/>
              </a:rPr>
              <a:t>, </a:t>
            </a:r>
            <a:r>
              <a:rPr lang="ko-KR" altLang="en-US" sz="1100" dirty="0">
                <a:latin typeface="+mj-ea"/>
                <a:ea typeface="+mj-ea"/>
              </a:rPr>
              <a:t>빅데이터</a:t>
            </a:r>
            <a:r>
              <a:rPr lang="en-US" altLang="ko-KR" sz="1100" dirty="0">
                <a:latin typeface="+mj-ea"/>
                <a:ea typeface="+mj-ea"/>
              </a:rPr>
              <a:t>, </a:t>
            </a:r>
            <a:r>
              <a:rPr lang="ko-KR" altLang="en-US" sz="1100" dirty="0">
                <a:latin typeface="+mj-ea"/>
                <a:ea typeface="+mj-ea"/>
              </a:rPr>
              <a:t>컴퓨터비전 등 신기술을 바탕으로 한 인공지능 연구전문기업이자 </a:t>
            </a:r>
            <a:r>
              <a:rPr lang="en-US" altLang="ko-KR" sz="1100" dirty="0">
                <a:latin typeface="+mj-ea"/>
                <a:ea typeface="+mj-ea"/>
              </a:rPr>
              <a:t>SW</a:t>
            </a:r>
            <a:r>
              <a:rPr lang="ko-KR" altLang="en-US" sz="1100" dirty="0">
                <a:latin typeface="+mj-ea"/>
                <a:ea typeface="+mj-ea"/>
              </a:rPr>
              <a:t>전문</a:t>
            </a:r>
            <a:r>
              <a:rPr lang="en-US" altLang="ko-KR" sz="1100" dirty="0">
                <a:latin typeface="+mj-ea"/>
                <a:ea typeface="+mj-ea"/>
              </a:rPr>
              <a:t> </a:t>
            </a:r>
            <a:r>
              <a:rPr lang="ko-KR" altLang="en-US" sz="1100" dirty="0">
                <a:latin typeface="+mj-ea"/>
                <a:ea typeface="+mj-ea"/>
              </a:rPr>
              <a:t>개발 업체입니다</a:t>
            </a:r>
            <a:r>
              <a:rPr lang="en-US" altLang="ko-KR" sz="1100" dirty="0">
                <a:latin typeface="+mj-ea"/>
                <a:ea typeface="+mj-ea"/>
              </a:rPr>
              <a:t>.</a:t>
            </a:r>
          </a:p>
          <a:p>
            <a:r>
              <a:rPr lang="ko-KR" altLang="en-US" sz="1100" dirty="0">
                <a:latin typeface="+mj-ea"/>
                <a:ea typeface="+mj-ea"/>
              </a:rPr>
              <a:t>항상 고객과 함께 성장할 수 있는 회사로 거듭날 것을 약속 드리며</a:t>
            </a:r>
            <a:r>
              <a:rPr lang="en-US" altLang="ko-KR" sz="1100" dirty="0">
                <a:latin typeface="+mj-ea"/>
                <a:ea typeface="+mj-ea"/>
              </a:rPr>
              <a:t>, </a:t>
            </a:r>
            <a:r>
              <a:rPr lang="ko-KR" altLang="en-US" sz="1100" dirty="0">
                <a:latin typeface="+mj-ea"/>
                <a:ea typeface="+mj-ea"/>
              </a:rPr>
              <a:t>계속 새로운 것을 연구하고</a:t>
            </a:r>
            <a:r>
              <a:rPr lang="en-US" altLang="ko-KR" sz="1100" dirty="0">
                <a:latin typeface="+mj-ea"/>
                <a:ea typeface="+mj-ea"/>
              </a:rPr>
              <a:t> </a:t>
            </a:r>
            <a:r>
              <a:rPr lang="ko-KR" altLang="en-US" sz="1100" dirty="0">
                <a:latin typeface="+mj-ea"/>
                <a:ea typeface="+mj-ea"/>
              </a:rPr>
              <a:t>도전하는 정신으로 전 세계로 뻗어 나갈 수 있도록 노력하겠습니다</a:t>
            </a:r>
            <a:r>
              <a:rPr lang="en-US" altLang="ko-KR" sz="1100" dirty="0">
                <a:latin typeface="+mj-ea"/>
                <a:ea typeface="+mj-ea"/>
              </a:rPr>
              <a:t>.</a:t>
            </a:r>
            <a:endParaRPr lang="ko-KR" altLang="en-US" sz="1100" dirty="0"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6DFA78-8CB4-C00F-D4B2-ACC5C0609EAA}"/>
              </a:ext>
            </a:extLst>
          </p:cNvPr>
          <p:cNvSpPr txBox="1"/>
          <p:nvPr/>
        </p:nvSpPr>
        <p:spPr>
          <a:xfrm>
            <a:off x="1172078" y="1059128"/>
            <a:ext cx="9817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latin typeface="+mj-ea"/>
                <a:ea typeface="+mj-ea"/>
              </a:rPr>
              <a:t>2022</a:t>
            </a:r>
            <a:r>
              <a:rPr lang="ko-KR" altLang="en-US" sz="2800" dirty="0">
                <a:latin typeface="+mj-ea"/>
                <a:ea typeface="+mj-ea"/>
              </a:rPr>
              <a:t>년 한국연구산업협회 소속 연구전문기업으로 거듭나며 </a:t>
            </a:r>
            <a:br>
              <a:rPr lang="en-US" altLang="ko-KR" sz="2800" dirty="0">
                <a:latin typeface="+mj-ea"/>
                <a:ea typeface="+mj-ea"/>
              </a:rPr>
            </a:br>
            <a:r>
              <a:rPr lang="ko-KR" altLang="en-US" sz="2800" dirty="0">
                <a:solidFill>
                  <a:srgbClr val="DD483A"/>
                </a:solidFill>
                <a:latin typeface="+mj-ea"/>
                <a:ea typeface="+mj-ea"/>
              </a:rPr>
              <a:t>지속적인 기술 성장으로 </a:t>
            </a:r>
            <a:r>
              <a:rPr lang="ko-KR" altLang="en-US" sz="2800" dirty="0">
                <a:latin typeface="+mj-ea"/>
                <a:ea typeface="+mj-ea"/>
              </a:rPr>
              <a:t>작지만 강한 기술 강소 기업입니다</a:t>
            </a:r>
            <a:r>
              <a:rPr lang="en-US" altLang="ko-KR" sz="2800" dirty="0">
                <a:latin typeface="+mj-ea"/>
                <a:ea typeface="+mj-ea"/>
              </a:rPr>
              <a:t>.</a:t>
            </a:r>
            <a:endParaRPr lang="ko-KR" altLang="en-US" sz="2800" dirty="0">
              <a:latin typeface="+mj-ea"/>
              <a:ea typeface="+mj-e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381844-0B7C-6467-D638-563656AFB107}"/>
              </a:ext>
            </a:extLst>
          </p:cNvPr>
          <p:cNvSpPr txBox="1"/>
          <p:nvPr/>
        </p:nvSpPr>
        <p:spPr>
          <a:xfrm>
            <a:off x="1123950" y="3105150"/>
            <a:ext cx="970137" cy="19547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ko-KR" altLang="en-US" sz="1000" dirty="0">
                <a:latin typeface="+mj-ea"/>
                <a:ea typeface="+mj-ea"/>
              </a:rPr>
              <a:t>회사명</a:t>
            </a:r>
            <a:endParaRPr lang="en-US" altLang="ko-KR" sz="1000" dirty="0">
              <a:latin typeface="+mj-ea"/>
              <a:ea typeface="+mj-ea"/>
            </a:endParaRPr>
          </a:p>
          <a:p>
            <a:pPr>
              <a:lnSpc>
                <a:spcPct val="250000"/>
              </a:lnSpc>
            </a:pPr>
            <a:r>
              <a:rPr lang="ko-KR" altLang="en-US" sz="1000" dirty="0">
                <a:latin typeface="+mj-ea"/>
                <a:ea typeface="+mj-ea"/>
              </a:rPr>
              <a:t>설립일</a:t>
            </a:r>
            <a:endParaRPr lang="en-US" altLang="ko-KR" sz="1000" dirty="0">
              <a:latin typeface="+mj-ea"/>
              <a:ea typeface="+mj-ea"/>
            </a:endParaRPr>
          </a:p>
          <a:p>
            <a:pPr>
              <a:lnSpc>
                <a:spcPct val="250000"/>
              </a:lnSpc>
            </a:pPr>
            <a:r>
              <a:rPr lang="ko-KR" altLang="en-US" sz="1000" dirty="0">
                <a:latin typeface="+mj-ea"/>
                <a:ea typeface="+mj-ea"/>
              </a:rPr>
              <a:t>대표자</a:t>
            </a:r>
            <a:endParaRPr lang="en-US" altLang="ko-KR" sz="1000" dirty="0">
              <a:latin typeface="+mj-ea"/>
              <a:ea typeface="+mj-ea"/>
            </a:endParaRPr>
          </a:p>
          <a:p>
            <a:pPr>
              <a:lnSpc>
                <a:spcPct val="250000"/>
              </a:lnSpc>
            </a:pPr>
            <a:r>
              <a:rPr lang="ko-KR" altLang="en-US" sz="1000" dirty="0">
                <a:latin typeface="+mj-ea"/>
                <a:ea typeface="+mj-ea"/>
              </a:rPr>
              <a:t>사업자등록번호</a:t>
            </a:r>
            <a:endParaRPr lang="en-US" altLang="ko-KR" sz="1000" dirty="0">
              <a:latin typeface="+mj-ea"/>
              <a:ea typeface="+mj-ea"/>
            </a:endParaRPr>
          </a:p>
          <a:p>
            <a:pPr>
              <a:lnSpc>
                <a:spcPct val="250000"/>
              </a:lnSpc>
            </a:pPr>
            <a:r>
              <a:rPr lang="ko-KR" altLang="en-US" sz="1000" dirty="0">
                <a:latin typeface="+mj-ea"/>
                <a:ea typeface="+mj-ea"/>
              </a:rPr>
              <a:t>사업영역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F4627A-E1C6-682C-3C9C-2C4596CB45DC}"/>
              </a:ext>
            </a:extLst>
          </p:cNvPr>
          <p:cNvSpPr txBox="1"/>
          <p:nvPr/>
        </p:nvSpPr>
        <p:spPr>
          <a:xfrm>
            <a:off x="2652874" y="3105150"/>
            <a:ext cx="1422184" cy="28972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ko-KR" altLang="en-US" sz="1000" dirty="0">
                <a:latin typeface="+mn-ea"/>
              </a:rPr>
              <a:t>주식회사 노웨어소프트</a:t>
            </a:r>
            <a:endParaRPr lang="en-US" altLang="ko-KR" sz="1000" dirty="0">
              <a:latin typeface="+mn-ea"/>
            </a:endParaRPr>
          </a:p>
          <a:p>
            <a:pPr>
              <a:lnSpc>
                <a:spcPct val="250000"/>
              </a:lnSpc>
            </a:pPr>
            <a:r>
              <a:rPr lang="en-US" altLang="ko-KR" sz="1000" dirty="0">
                <a:latin typeface="+mn-ea"/>
              </a:rPr>
              <a:t>2017</a:t>
            </a:r>
            <a:r>
              <a:rPr lang="ko-KR" altLang="en-US" sz="1000" dirty="0">
                <a:latin typeface="+mn-ea"/>
              </a:rPr>
              <a:t>년 </a:t>
            </a:r>
            <a:r>
              <a:rPr lang="en-US" altLang="ko-KR" sz="1000" dirty="0">
                <a:latin typeface="+mn-ea"/>
              </a:rPr>
              <a:t>03</a:t>
            </a:r>
            <a:r>
              <a:rPr lang="ko-KR" altLang="en-US" sz="1000" dirty="0">
                <a:latin typeface="+mn-ea"/>
              </a:rPr>
              <a:t>월 </a:t>
            </a:r>
            <a:r>
              <a:rPr lang="en-US" altLang="ko-KR" sz="1000" dirty="0">
                <a:latin typeface="+mn-ea"/>
              </a:rPr>
              <a:t>01</a:t>
            </a:r>
            <a:r>
              <a:rPr lang="ko-KR" altLang="en-US" sz="1000" dirty="0">
                <a:latin typeface="+mn-ea"/>
              </a:rPr>
              <a:t>일</a:t>
            </a:r>
            <a:endParaRPr lang="en-US" altLang="ko-KR" sz="1000" dirty="0">
              <a:latin typeface="+mn-ea"/>
            </a:endParaRPr>
          </a:p>
          <a:p>
            <a:pPr>
              <a:lnSpc>
                <a:spcPct val="250000"/>
              </a:lnSpc>
            </a:pPr>
            <a:r>
              <a:rPr lang="ko-KR" altLang="en-US" sz="1000" dirty="0">
                <a:latin typeface="+mn-ea"/>
              </a:rPr>
              <a:t>김재문</a:t>
            </a:r>
            <a:endParaRPr lang="en-US" altLang="ko-KR" sz="1000" dirty="0">
              <a:latin typeface="+mn-ea"/>
            </a:endParaRPr>
          </a:p>
          <a:p>
            <a:pPr>
              <a:lnSpc>
                <a:spcPct val="250000"/>
              </a:lnSpc>
            </a:pPr>
            <a:r>
              <a:rPr lang="en-US" altLang="ko-KR" sz="1000" dirty="0">
                <a:latin typeface="+mn-ea"/>
              </a:rPr>
              <a:t>481-81-00590</a:t>
            </a:r>
          </a:p>
          <a:p>
            <a:pPr>
              <a:lnSpc>
                <a:spcPct val="200000"/>
              </a:lnSpc>
            </a:pPr>
            <a:r>
              <a:rPr lang="ko-KR" altLang="en-US" sz="1000" dirty="0">
                <a:latin typeface="+mn-ea"/>
              </a:rPr>
              <a:t>국가 </a:t>
            </a:r>
            <a:r>
              <a:rPr lang="en-US" altLang="ko-KR" sz="1000" dirty="0">
                <a:latin typeface="+mn-ea"/>
              </a:rPr>
              <a:t>R&amp;D </a:t>
            </a:r>
            <a:r>
              <a:rPr lang="ko-KR" altLang="en-US" sz="1000" dirty="0">
                <a:latin typeface="+mn-ea"/>
              </a:rPr>
              <a:t>연구전담기업</a:t>
            </a:r>
            <a:br>
              <a:rPr lang="en-US" altLang="ko-KR" sz="1000" dirty="0">
                <a:latin typeface="+mn-ea"/>
              </a:rPr>
            </a:br>
            <a:r>
              <a:rPr lang="ko-KR" altLang="en-US" sz="1000" dirty="0">
                <a:latin typeface="+mn-ea"/>
              </a:rPr>
              <a:t>인공지능 솔루션</a:t>
            </a:r>
            <a:endParaRPr lang="en-US" altLang="ko-KR" sz="1000" dirty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000" dirty="0">
                <a:latin typeface="+mn-ea"/>
              </a:rPr>
              <a:t>IT </a:t>
            </a:r>
            <a:r>
              <a:rPr lang="ko-KR" altLang="en-US" sz="1000" dirty="0">
                <a:latin typeface="+mn-ea"/>
              </a:rPr>
              <a:t>컨설팅</a:t>
            </a:r>
            <a:endParaRPr lang="en-US" altLang="ko-KR" sz="1000" dirty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ko-KR" altLang="en-US" sz="1000" dirty="0">
                <a:latin typeface="+mn-ea"/>
              </a:rPr>
              <a:t>시스템 개발 및 운영</a:t>
            </a:r>
            <a:endParaRPr lang="en-US" altLang="ko-KR" sz="1000" dirty="0">
              <a:latin typeface="+mn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1279D6-DB60-872E-EA4B-CF903558DE5C}"/>
              </a:ext>
            </a:extLst>
          </p:cNvPr>
          <p:cNvSpPr txBox="1"/>
          <p:nvPr/>
        </p:nvSpPr>
        <p:spPr>
          <a:xfrm>
            <a:off x="5474432" y="3105150"/>
            <a:ext cx="670376" cy="19547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ko-KR" altLang="en-US" sz="1000" dirty="0">
                <a:latin typeface="+mj-ea"/>
                <a:ea typeface="+mj-ea"/>
              </a:rPr>
              <a:t>직원</a:t>
            </a:r>
            <a:endParaRPr lang="en-US" altLang="ko-KR" sz="1000" dirty="0">
              <a:latin typeface="+mj-ea"/>
              <a:ea typeface="+mj-ea"/>
            </a:endParaRPr>
          </a:p>
          <a:p>
            <a:pPr>
              <a:lnSpc>
                <a:spcPct val="250000"/>
              </a:lnSpc>
            </a:pPr>
            <a:r>
              <a:rPr lang="ko-KR" altLang="en-US" sz="1000" dirty="0">
                <a:latin typeface="+mj-ea"/>
                <a:ea typeface="+mj-ea"/>
              </a:rPr>
              <a:t>주소</a:t>
            </a:r>
            <a:endParaRPr lang="en-US" altLang="ko-KR" sz="1000" dirty="0">
              <a:latin typeface="+mj-ea"/>
              <a:ea typeface="+mj-ea"/>
            </a:endParaRPr>
          </a:p>
          <a:p>
            <a:pPr>
              <a:lnSpc>
                <a:spcPct val="250000"/>
              </a:lnSpc>
            </a:pPr>
            <a:endParaRPr lang="en-US" altLang="ko-KR" sz="1000" dirty="0">
              <a:latin typeface="+mj-ea"/>
              <a:ea typeface="+mj-ea"/>
            </a:endParaRPr>
          </a:p>
          <a:p>
            <a:pPr>
              <a:lnSpc>
                <a:spcPct val="250000"/>
              </a:lnSpc>
            </a:pPr>
            <a:r>
              <a:rPr lang="ko-KR" altLang="en-US" sz="1000" dirty="0">
                <a:latin typeface="+mj-ea"/>
                <a:ea typeface="+mj-ea"/>
              </a:rPr>
              <a:t>홈페이지</a:t>
            </a:r>
            <a:endParaRPr lang="en-US" altLang="ko-KR" sz="1000" dirty="0">
              <a:latin typeface="+mj-ea"/>
              <a:ea typeface="+mj-ea"/>
            </a:endParaRPr>
          </a:p>
          <a:p>
            <a:pPr>
              <a:lnSpc>
                <a:spcPct val="250000"/>
              </a:lnSpc>
            </a:pPr>
            <a:r>
              <a:rPr lang="ko-KR" altLang="en-US" sz="1000" dirty="0">
                <a:latin typeface="+mj-ea"/>
                <a:ea typeface="+mj-ea"/>
              </a:rPr>
              <a:t>주요 제품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EBDF1B-B47E-3E59-7090-6A7DCADD1A11}"/>
              </a:ext>
            </a:extLst>
          </p:cNvPr>
          <p:cNvSpPr txBox="1"/>
          <p:nvPr/>
        </p:nvSpPr>
        <p:spPr>
          <a:xfrm>
            <a:off x="6428242" y="3105150"/>
            <a:ext cx="4358886" cy="23394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en-US" altLang="ko-KR" sz="1000" dirty="0">
                <a:latin typeface="+mn-ea"/>
              </a:rPr>
              <a:t>26</a:t>
            </a:r>
            <a:r>
              <a:rPr lang="ko-KR" altLang="en-US" sz="1000" dirty="0">
                <a:latin typeface="+mn-ea"/>
              </a:rPr>
              <a:t>명 </a:t>
            </a:r>
            <a:r>
              <a:rPr lang="en-US" altLang="ko-KR" sz="1000" dirty="0">
                <a:latin typeface="+mn-ea"/>
              </a:rPr>
              <a:t>(2024. 03. </a:t>
            </a:r>
            <a:r>
              <a:rPr lang="ko-KR" altLang="en-US" sz="1000" dirty="0">
                <a:latin typeface="+mn-ea"/>
              </a:rPr>
              <a:t>기준</a:t>
            </a:r>
            <a:r>
              <a:rPr lang="en-US" altLang="ko-KR" sz="1000" dirty="0">
                <a:latin typeface="+mn-ea"/>
              </a:rPr>
              <a:t>)</a:t>
            </a:r>
          </a:p>
          <a:p>
            <a:pPr>
              <a:lnSpc>
                <a:spcPct val="250000"/>
              </a:lnSpc>
            </a:pPr>
            <a:r>
              <a:rPr lang="ko-KR" altLang="en-US" sz="1000" dirty="0">
                <a:latin typeface="+mn-ea"/>
              </a:rPr>
              <a:t>본사</a:t>
            </a:r>
            <a:r>
              <a:rPr lang="en-US" altLang="ko-KR" sz="1000" dirty="0">
                <a:latin typeface="+mn-ea"/>
              </a:rPr>
              <a:t>/ </a:t>
            </a:r>
            <a:r>
              <a:rPr lang="ko-KR" altLang="en-US" sz="1000" dirty="0">
                <a:latin typeface="+mn-ea"/>
              </a:rPr>
              <a:t>하남시 </a:t>
            </a:r>
            <a:r>
              <a:rPr lang="ko-KR" altLang="en-US" sz="1000" dirty="0" err="1">
                <a:latin typeface="+mn-ea"/>
              </a:rPr>
              <a:t>미사강변중앙로</a:t>
            </a:r>
            <a:r>
              <a:rPr lang="en-US" altLang="ko-KR" sz="1000" dirty="0">
                <a:latin typeface="+mn-ea"/>
              </a:rPr>
              <a:t>7</a:t>
            </a:r>
            <a:r>
              <a:rPr lang="ko-KR" altLang="en-US" sz="1000" dirty="0" err="1">
                <a:latin typeface="+mn-ea"/>
              </a:rPr>
              <a:t>번안길</a:t>
            </a:r>
            <a:r>
              <a:rPr lang="ko-KR" altLang="en-US" sz="1000" dirty="0">
                <a:latin typeface="+mn-ea"/>
              </a:rPr>
              <a:t> </a:t>
            </a:r>
            <a:r>
              <a:rPr lang="en-US" altLang="ko-KR" sz="1000" dirty="0">
                <a:latin typeface="+mn-ea"/>
              </a:rPr>
              <a:t>25 (</a:t>
            </a:r>
            <a:r>
              <a:rPr lang="ko-KR" altLang="en-US" sz="1000" dirty="0" err="1">
                <a:latin typeface="+mn-ea"/>
              </a:rPr>
              <a:t>풍산동</a:t>
            </a:r>
            <a:r>
              <a:rPr lang="en-US" altLang="ko-KR" sz="1000" dirty="0">
                <a:latin typeface="+mn-ea"/>
              </a:rPr>
              <a:t>) </a:t>
            </a:r>
            <a:r>
              <a:rPr lang="ko-KR" altLang="en-US" sz="1000" dirty="0" err="1">
                <a:latin typeface="+mn-ea"/>
              </a:rPr>
              <a:t>하남미사유테크밸리</a:t>
            </a:r>
            <a:r>
              <a:rPr lang="ko-KR" altLang="en-US" sz="1000" dirty="0">
                <a:latin typeface="+mn-ea"/>
              </a:rPr>
              <a:t> </a:t>
            </a:r>
            <a:r>
              <a:rPr lang="en-US" altLang="ko-KR" sz="1000" dirty="0">
                <a:latin typeface="+mn-ea"/>
              </a:rPr>
              <a:t>D</a:t>
            </a:r>
            <a:r>
              <a:rPr lang="ko-KR" altLang="en-US" sz="1000" dirty="0">
                <a:latin typeface="+mn-ea"/>
              </a:rPr>
              <a:t>동 </a:t>
            </a:r>
            <a:r>
              <a:rPr lang="en-US" altLang="ko-KR" sz="1000" dirty="0">
                <a:latin typeface="+mn-ea"/>
              </a:rPr>
              <a:t>710</a:t>
            </a:r>
            <a:r>
              <a:rPr lang="ko-KR" altLang="en-US" sz="1000" dirty="0">
                <a:latin typeface="+mn-ea"/>
              </a:rPr>
              <a:t>호</a:t>
            </a:r>
            <a:endParaRPr lang="en-US" altLang="ko-KR" sz="1000" dirty="0">
              <a:latin typeface="+mn-ea"/>
            </a:endParaRPr>
          </a:p>
          <a:p>
            <a:pPr>
              <a:lnSpc>
                <a:spcPct val="250000"/>
              </a:lnSpc>
            </a:pPr>
            <a:r>
              <a:rPr lang="ko-KR" altLang="en-US" sz="1000" dirty="0">
                <a:latin typeface="+mn-ea"/>
              </a:rPr>
              <a:t>서울사무소</a:t>
            </a:r>
            <a:r>
              <a:rPr lang="en-US" altLang="ko-KR" sz="1000" dirty="0">
                <a:latin typeface="+mn-ea"/>
              </a:rPr>
              <a:t>/ </a:t>
            </a:r>
            <a:r>
              <a:rPr lang="ko-KR" altLang="en-US" sz="1000" dirty="0">
                <a:latin typeface="+mn-ea"/>
              </a:rPr>
              <a:t>서울 성동구 </a:t>
            </a:r>
            <a:r>
              <a:rPr lang="ko-KR" altLang="en-US" sz="1000" dirty="0" err="1">
                <a:latin typeface="+mn-ea"/>
              </a:rPr>
              <a:t>연무장</a:t>
            </a:r>
            <a:r>
              <a:rPr lang="en-US" altLang="ko-KR" sz="1000" dirty="0">
                <a:latin typeface="+mn-ea"/>
              </a:rPr>
              <a:t>5</a:t>
            </a:r>
            <a:r>
              <a:rPr lang="ko-KR" altLang="en-US" sz="1000" dirty="0">
                <a:latin typeface="+mn-ea"/>
              </a:rPr>
              <a:t>가길 </a:t>
            </a:r>
            <a:r>
              <a:rPr lang="en-US" altLang="ko-KR" sz="1000" dirty="0">
                <a:latin typeface="+mn-ea"/>
              </a:rPr>
              <a:t>25 (</a:t>
            </a:r>
            <a:r>
              <a:rPr lang="ko-KR" altLang="en-US" sz="1000" dirty="0">
                <a:latin typeface="+mn-ea"/>
              </a:rPr>
              <a:t>성수역</a:t>
            </a:r>
            <a:r>
              <a:rPr lang="en-US" altLang="ko-KR" sz="1000" dirty="0">
                <a:latin typeface="+mn-ea"/>
              </a:rPr>
              <a:t>) SKV1 Tower 401</a:t>
            </a:r>
            <a:r>
              <a:rPr lang="ko-KR" altLang="en-US" sz="1000" dirty="0">
                <a:latin typeface="+mn-ea"/>
              </a:rPr>
              <a:t>호</a:t>
            </a:r>
            <a:endParaRPr lang="en-US" altLang="ko-KR" sz="1000" dirty="0">
              <a:latin typeface="+mn-ea"/>
            </a:endParaRPr>
          </a:p>
          <a:p>
            <a:pPr>
              <a:lnSpc>
                <a:spcPct val="250000"/>
              </a:lnSpc>
            </a:pPr>
            <a:r>
              <a:rPr lang="en-US" altLang="ko-KR" sz="1000" dirty="0">
                <a:latin typeface="+mn-ea"/>
              </a:rPr>
              <a:t>www.knowwheresoft.com</a:t>
            </a:r>
          </a:p>
          <a:p>
            <a:pPr>
              <a:lnSpc>
                <a:spcPct val="250000"/>
              </a:lnSpc>
            </a:pPr>
            <a:r>
              <a:rPr lang="en-US" altLang="ko-KR" sz="1000" dirty="0">
                <a:latin typeface="+mn-ea"/>
              </a:rPr>
              <a:t>meerCat.ch / AIATTI / RansomStop / RSM </a:t>
            </a:r>
          </a:p>
          <a:p>
            <a:pPr>
              <a:lnSpc>
                <a:spcPct val="250000"/>
              </a:lnSpc>
            </a:pPr>
            <a:endParaRPr lang="en-US" altLang="ko-KR" sz="1000" dirty="0">
              <a:latin typeface="+mn-ea"/>
            </a:endParaRPr>
          </a:p>
        </p:txBody>
      </p:sp>
      <p:pic>
        <p:nvPicPr>
          <p:cNvPr id="13" name="그림 12" descr="텍스트이(가) 표시된 사진&#10;&#10;자동 생성된 설명">
            <a:extLst>
              <a:ext uri="{FF2B5EF4-FFF2-40B4-BE49-F238E27FC236}">
                <a16:creationId xmlns:a16="http://schemas.microsoft.com/office/drawing/2014/main" id="{7CEED95C-BFAC-C4FF-8023-DA6A9A62C4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5184" y="5444573"/>
            <a:ext cx="1752844" cy="437277"/>
          </a:xfrm>
          <a:prstGeom prst="rect">
            <a:avLst/>
          </a:prstGeom>
        </p:spPr>
      </p:pic>
      <p:pic>
        <p:nvPicPr>
          <p:cNvPr id="14" name="그림 13" descr="텍스트이(가) 표시된 사진&#10;&#10;자동 생성된 설명">
            <a:extLst>
              <a:ext uri="{FF2B5EF4-FFF2-40B4-BE49-F238E27FC236}">
                <a16:creationId xmlns:a16="http://schemas.microsoft.com/office/drawing/2014/main" id="{9EC3E505-5553-8198-3DD4-DE34B9EE77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539" y="5406455"/>
            <a:ext cx="1910866" cy="476698"/>
          </a:xfrm>
          <a:prstGeom prst="rect">
            <a:avLst/>
          </a:prstGeom>
        </p:spPr>
      </p:pic>
      <p:pic>
        <p:nvPicPr>
          <p:cNvPr id="15" name="그림 14" descr="텍스트이(가) 표시된 사진&#10;&#10;자동 생성된 설명">
            <a:extLst>
              <a:ext uri="{FF2B5EF4-FFF2-40B4-BE49-F238E27FC236}">
                <a16:creationId xmlns:a16="http://schemas.microsoft.com/office/drawing/2014/main" id="{96B9590C-D845-46BC-8B43-BC3A66C485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2270" y="5444573"/>
            <a:ext cx="1991077" cy="36229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5061CC0-3C75-2086-4AF5-615752240B3B}"/>
              </a:ext>
            </a:extLst>
          </p:cNvPr>
          <p:cNvSpPr txBox="1"/>
          <p:nvPr/>
        </p:nvSpPr>
        <p:spPr>
          <a:xfrm>
            <a:off x="10188718" y="160093"/>
            <a:ext cx="124585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900" dirty="0">
                <a:solidFill>
                  <a:srgbClr val="DD483A"/>
                </a:solidFill>
                <a:latin typeface="+mn-ea"/>
                <a:ea typeface="+mn-ea"/>
              </a:rPr>
              <a:t>Part.2</a:t>
            </a:r>
            <a:r>
              <a:rPr lang="ko-KR" altLang="en-US" sz="900" dirty="0">
                <a:solidFill>
                  <a:srgbClr val="DD483A"/>
                </a:solidFill>
                <a:latin typeface="+mn-ea"/>
                <a:ea typeface="+mn-ea"/>
              </a:rPr>
              <a:t> 노웨어소프트  </a:t>
            </a:r>
            <a:r>
              <a:rPr lang="en-US" altLang="ko-KR" sz="900" dirty="0">
                <a:solidFill>
                  <a:srgbClr val="DD483A"/>
                </a:solidFill>
                <a:latin typeface="+mn-ea"/>
                <a:ea typeface="+mn-ea"/>
              </a:rPr>
              <a:t>|</a:t>
            </a:r>
            <a:endParaRPr lang="ko-KR" altLang="en-US" sz="900" dirty="0">
              <a:solidFill>
                <a:srgbClr val="DD483A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327770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57EF78-482F-0B7E-54E2-BD77E5B01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비전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B8711BD-A432-0F75-DC78-C973F7DF0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17</a:t>
            </a:fld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C2E3CD-8093-DF09-7271-FB6FC0C0E8A6}"/>
              </a:ext>
            </a:extLst>
          </p:cNvPr>
          <p:cNvSpPr txBox="1"/>
          <p:nvPr/>
        </p:nvSpPr>
        <p:spPr>
          <a:xfrm>
            <a:off x="10188718" y="160093"/>
            <a:ext cx="124585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900" dirty="0">
                <a:solidFill>
                  <a:srgbClr val="DD483A"/>
                </a:solidFill>
                <a:latin typeface="+mn-ea"/>
                <a:ea typeface="+mn-ea"/>
              </a:rPr>
              <a:t>Part.2</a:t>
            </a:r>
            <a:r>
              <a:rPr lang="ko-KR" altLang="en-US" sz="900" dirty="0">
                <a:solidFill>
                  <a:srgbClr val="DD483A"/>
                </a:solidFill>
                <a:latin typeface="+mn-ea"/>
                <a:ea typeface="+mn-ea"/>
              </a:rPr>
              <a:t> 노웨어소프트  </a:t>
            </a:r>
            <a:r>
              <a:rPr lang="en-US" altLang="ko-KR" sz="900" dirty="0">
                <a:solidFill>
                  <a:srgbClr val="DD483A"/>
                </a:solidFill>
                <a:latin typeface="+mn-ea"/>
                <a:ea typeface="+mn-ea"/>
              </a:rPr>
              <a:t>|</a:t>
            </a:r>
            <a:endParaRPr lang="ko-KR" altLang="en-US" sz="900" dirty="0">
              <a:solidFill>
                <a:srgbClr val="DD483A"/>
              </a:solidFill>
              <a:latin typeface="+mn-ea"/>
              <a:ea typeface="+mn-e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A36152-7E57-7BEC-06B3-C122ECBB394C}"/>
              </a:ext>
            </a:extLst>
          </p:cNvPr>
          <p:cNvSpPr txBox="1"/>
          <p:nvPr/>
        </p:nvSpPr>
        <p:spPr>
          <a:xfrm>
            <a:off x="1193697" y="1058780"/>
            <a:ext cx="9817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dirty="0">
                <a:latin typeface="+mj-ea"/>
                <a:ea typeface="+mj-ea"/>
              </a:rPr>
              <a:t>“</a:t>
            </a:r>
            <a:r>
              <a:rPr lang="ko-KR" altLang="en-US" sz="3200" dirty="0">
                <a:latin typeface="+mj-ea"/>
                <a:ea typeface="+mj-ea"/>
              </a:rPr>
              <a:t>올바른 기술로 </a:t>
            </a:r>
            <a:r>
              <a:rPr lang="ko-KR" altLang="en-US" sz="3200" dirty="0">
                <a:solidFill>
                  <a:srgbClr val="DD483A"/>
                </a:solidFill>
                <a:latin typeface="+mj-ea"/>
                <a:ea typeface="+mj-ea"/>
              </a:rPr>
              <a:t>차별 없는 세상</a:t>
            </a:r>
            <a:r>
              <a:rPr lang="ko-KR" altLang="en-US" sz="3200" dirty="0">
                <a:latin typeface="+mj-ea"/>
                <a:ea typeface="+mj-ea"/>
              </a:rPr>
              <a:t>을 만듭니다</a:t>
            </a:r>
            <a:r>
              <a:rPr lang="en-US" altLang="ko-KR" sz="3200" dirty="0">
                <a:latin typeface="+mj-ea"/>
                <a:ea typeface="+mj-ea"/>
              </a:rPr>
              <a:t>.”</a:t>
            </a:r>
            <a:endParaRPr lang="ko-KR" altLang="en-US" sz="3200" dirty="0">
              <a:latin typeface="+mj-ea"/>
              <a:ea typeface="+mj-e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AD2F1F-D7DA-EC72-359A-C42835A47016}"/>
              </a:ext>
            </a:extLst>
          </p:cNvPr>
          <p:cNvSpPr txBox="1"/>
          <p:nvPr/>
        </p:nvSpPr>
        <p:spPr>
          <a:xfrm>
            <a:off x="1386205" y="2144158"/>
            <a:ext cx="94932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+mj-ea"/>
                <a:ea typeface="+mj-ea"/>
              </a:rPr>
              <a:t>‘도전’</a:t>
            </a:r>
            <a:r>
              <a:rPr lang="en-US" altLang="ko-KR" sz="1100" dirty="0">
                <a:latin typeface="+mj-ea"/>
                <a:ea typeface="+mj-ea"/>
              </a:rPr>
              <a:t>, ‘</a:t>
            </a:r>
            <a:r>
              <a:rPr lang="ko-KR" altLang="en-US" sz="1100" dirty="0">
                <a:latin typeface="+mj-ea"/>
                <a:ea typeface="+mj-ea"/>
              </a:rPr>
              <a:t>혁신’</a:t>
            </a:r>
            <a:r>
              <a:rPr lang="en-US" altLang="ko-KR" sz="1100" dirty="0">
                <a:latin typeface="+mj-ea"/>
                <a:ea typeface="+mj-ea"/>
              </a:rPr>
              <a:t>, ‘</a:t>
            </a:r>
            <a:r>
              <a:rPr lang="ko-KR" altLang="en-US" sz="1100" dirty="0">
                <a:latin typeface="+mj-ea"/>
                <a:ea typeface="+mj-ea"/>
              </a:rPr>
              <a:t>믿음’</a:t>
            </a:r>
            <a:r>
              <a:rPr lang="en-US" altLang="ko-KR" sz="1100" dirty="0">
                <a:latin typeface="+mj-ea"/>
                <a:ea typeface="+mj-ea"/>
              </a:rPr>
              <a:t>,‘</a:t>
            </a:r>
            <a:r>
              <a:rPr lang="ko-KR" altLang="en-US" sz="1100" dirty="0">
                <a:latin typeface="+mj-ea"/>
                <a:ea typeface="+mj-ea"/>
              </a:rPr>
              <a:t>윤리’</a:t>
            </a:r>
            <a:r>
              <a:rPr lang="en-US" altLang="ko-KR" sz="1100" dirty="0">
                <a:latin typeface="+mj-ea"/>
                <a:ea typeface="+mj-ea"/>
              </a:rPr>
              <a:t>, ‘</a:t>
            </a:r>
            <a:r>
              <a:rPr lang="ko-KR" altLang="en-US" sz="1100" dirty="0">
                <a:latin typeface="+mj-ea"/>
                <a:ea typeface="+mj-ea"/>
              </a:rPr>
              <a:t>기여’ </a:t>
            </a:r>
            <a:r>
              <a:rPr lang="en-US" altLang="ko-KR" sz="1100" dirty="0">
                <a:latin typeface="+mj-ea"/>
                <a:ea typeface="+mj-ea"/>
              </a:rPr>
              <a:t>5</a:t>
            </a:r>
            <a:r>
              <a:rPr lang="ko-KR" altLang="en-US" sz="1100" dirty="0">
                <a:latin typeface="+mj-ea"/>
                <a:ea typeface="+mj-ea"/>
              </a:rPr>
              <a:t>가지 핵심가치를 기반으로 즐겁게 일하며</a:t>
            </a:r>
            <a:r>
              <a:rPr lang="en-US" altLang="ko-KR" sz="1100" dirty="0">
                <a:latin typeface="+mj-ea"/>
                <a:ea typeface="+mj-ea"/>
              </a:rPr>
              <a:t>,</a:t>
            </a:r>
            <a:r>
              <a:rPr lang="ko-KR" altLang="en-US" sz="1100" dirty="0">
                <a:latin typeface="+mj-ea"/>
                <a:ea typeface="+mj-ea"/>
              </a:rPr>
              <a:t> 도전과 혁신을 즐기고 서로 배려하고 소통하는 기업문화를 지향하고 있습니다</a:t>
            </a:r>
            <a:r>
              <a:rPr lang="en-US" altLang="ko-KR" sz="1100" dirty="0">
                <a:latin typeface="+mj-ea"/>
                <a:ea typeface="+mj-ea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603C3C-1F58-E432-D010-223D14B9FEDD}"/>
              </a:ext>
            </a:extLst>
          </p:cNvPr>
          <p:cNvSpPr txBox="1"/>
          <p:nvPr/>
        </p:nvSpPr>
        <p:spPr>
          <a:xfrm>
            <a:off x="1355725" y="1862620"/>
            <a:ext cx="64633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VISION</a:t>
            </a:r>
            <a:endParaRPr lang="ko-KR" altLang="en-US" sz="1100" dirty="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EC9801-CC18-D684-D4E8-2F85AB3674D0}"/>
              </a:ext>
            </a:extLst>
          </p:cNvPr>
          <p:cNvSpPr txBox="1"/>
          <p:nvPr/>
        </p:nvSpPr>
        <p:spPr>
          <a:xfrm>
            <a:off x="1355725" y="2857168"/>
            <a:ext cx="7665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MISSION</a:t>
            </a:r>
            <a:endParaRPr lang="ko-KR" altLang="en-US" sz="1100" dirty="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EB188E-E270-A505-D21E-5DA19448BD8B}"/>
              </a:ext>
            </a:extLst>
          </p:cNvPr>
          <p:cNvSpPr txBox="1"/>
          <p:nvPr/>
        </p:nvSpPr>
        <p:spPr>
          <a:xfrm>
            <a:off x="1447800" y="3167500"/>
            <a:ext cx="94932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+mj-ea"/>
                <a:ea typeface="+mj-ea"/>
              </a:rPr>
              <a:t>끊임없는 도전과 혁신을 바탕으로 꿈을 향해 도전하며</a:t>
            </a:r>
            <a:r>
              <a:rPr lang="en-US" altLang="ko-KR" sz="1100" dirty="0">
                <a:latin typeface="+mj-ea"/>
                <a:ea typeface="+mj-ea"/>
              </a:rPr>
              <a:t>, </a:t>
            </a:r>
            <a:r>
              <a:rPr lang="ko-KR" altLang="en-US" sz="1100" dirty="0">
                <a:latin typeface="+mj-ea"/>
                <a:ea typeface="+mj-ea"/>
              </a:rPr>
              <a:t>믿음과 사회기여를 통해 삶의 질 향상을 추구합니다</a:t>
            </a:r>
            <a:r>
              <a:rPr lang="en-US" altLang="ko-KR" sz="1100" dirty="0">
                <a:latin typeface="+mj-ea"/>
                <a:ea typeface="+mj-ea"/>
              </a:rPr>
              <a:t>.</a:t>
            </a:r>
            <a:r>
              <a:rPr lang="ko-KR" altLang="en-US" sz="1100" dirty="0">
                <a:latin typeface="+mj-ea"/>
                <a:ea typeface="+mj-ea"/>
              </a:rPr>
              <a:t> </a:t>
            </a:r>
            <a:r>
              <a:rPr lang="en-US" altLang="ko-KR" sz="1100" dirty="0">
                <a:latin typeface="+mj-ea"/>
                <a:ea typeface="+mj-ea"/>
              </a:rPr>
              <a:t> 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797E6CB5-45D9-E430-C9F5-CDA7465884D9}"/>
              </a:ext>
            </a:extLst>
          </p:cNvPr>
          <p:cNvGrpSpPr/>
          <p:nvPr/>
        </p:nvGrpSpPr>
        <p:grpSpPr>
          <a:xfrm>
            <a:off x="2742879" y="4278922"/>
            <a:ext cx="6706241" cy="1614433"/>
            <a:chOff x="2048932" y="4378673"/>
            <a:chExt cx="6706241" cy="1614433"/>
          </a:xfrm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874E7A09-379E-884D-E1D5-27E048D2329D}"/>
                </a:ext>
              </a:extLst>
            </p:cNvPr>
            <p:cNvSpPr/>
            <p:nvPr/>
          </p:nvSpPr>
          <p:spPr>
            <a:xfrm>
              <a:off x="4594836" y="4378673"/>
              <a:ext cx="1614433" cy="1614433"/>
            </a:xfrm>
            <a:prstGeom prst="ellipse">
              <a:avLst/>
            </a:prstGeom>
            <a:solidFill>
              <a:schemeClr val="bg1">
                <a:lumMod val="65000"/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43594923-7F72-5968-D535-318395899FA6}"/>
                </a:ext>
              </a:extLst>
            </p:cNvPr>
            <p:cNvSpPr/>
            <p:nvPr/>
          </p:nvSpPr>
          <p:spPr>
            <a:xfrm>
              <a:off x="3321884" y="4378673"/>
              <a:ext cx="1614433" cy="1614433"/>
            </a:xfrm>
            <a:prstGeom prst="ellipse">
              <a:avLst/>
            </a:prstGeom>
            <a:solidFill>
              <a:schemeClr val="bg1">
                <a:lumMod val="85000"/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149B8534-A732-1189-2EE0-60B5DE62CBBE}"/>
                </a:ext>
              </a:extLst>
            </p:cNvPr>
            <p:cNvSpPr/>
            <p:nvPr/>
          </p:nvSpPr>
          <p:spPr>
            <a:xfrm>
              <a:off x="2048932" y="4378673"/>
              <a:ext cx="1614433" cy="1614433"/>
            </a:xfrm>
            <a:prstGeom prst="ellipse">
              <a:avLst/>
            </a:prstGeom>
            <a:noFill/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D53CAE71-45DB-E202-FC4A-AD4A7268D088}"/>
                </a:ext>
              </a:extLst>
            </p:cNvPr>
            <p:cNvSpPr/>
            <p:nvPr/>
          </p:nvSpPr>
          <p:spPr>
            <a:xfrm>
              <a:off x="5867788" y="4378673"/>
              <a:ext cx="1614433" cy="1614433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038F018-EE51-67EF-A21E-CDC8D2DAB8BB}"/>
                </a:ext>
              </a:extLst>
            </p:cNvPr>
            <p:cNvSpPr txBox="1"/>
            <p:nvPr/>
          </p:nvSpPr>
          <p:spPr>
            <a:xfrm>
              <a:off x="2508939" y="4900868"/>
              <a:ext cx="694421" cy="6489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>
                  <a:latin typeface="+mj-ea"/>
                  <a:ea typeface="+mj-ea"/>
                </a:rPr>
                <a:t>도전</a:t>
              </a:r>
              <a:endParaRPr lang="en-US" altLang="ko-KR" sz="1600" dirty="0">
                <a:latin typeface="+mj-ea"/>
                <a:ea typeface="+mj-ea"/>
              </a:endParaRPr>
            </a:p>
            <a:p>
              <a:pPr algn="ctr">
                <a:lnSpc>
                  <a:spcPct val="150000"/>
                </a:lnSpc>
              </a:pPr>
              <a:r>
                <a:rPr lang="en-US" altLang="ko-KR" sz="900" dirty="0">
                  <a:solidFill>
                    <a:schemeClr val="bg1">
                      <a:lumMod val="6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Challenge</a:t>
              </a:r>
              <a:endParaRPr lang="ko-KR" altLang="en-US" sz="900" dirty="0">
                <a:solidFill>
                  <a:schemeClr val="bg1">
                    <a:lumMod val="6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FE4EF64-A8C9-B869-739B-258FD66B564D}"/>
                </a:ext>
              </a:extLst>
            </p:cNvPr>
            <p:cNvSpPr txBox="1"/>
            <p:nvPr/>
          </p:nvSpPr>
          <p:spPr>
            <a:xfrm>
              <a:off x="3769069" y="4900868"/>
              <a:ext cx="720070" cy="6489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>
                  <a:latin typeface="+mj-ea"/>
                  <a:ea typeface="+mj-ea"/>
                </a:rPr>
                <a:t>혁신</a:t>
              </a:r>
              <a:endParaRPr lang="en-US" altLang="ko-KR" sz="1600" dirty="0">
                <a:latin typeface="+mj-ea"/>
                <a:ea typeface="+mj-ea"/>
              </a:endParaRPr>
            </a:p>
            <a:p>
              <a:pPr algn="ctr">
                <a:lnSpc>
                  <a:spcPct val="150000"/>
                </a:lnSpc>
              </a:pPr>
              <a:r>
                <a:rPr lang="en-US" altLang="ko-KR" sz="900" dirty="0">
                  <a:solidFill>
                    <a:schemeClr val="bg1">
                      <a:lumMod val="6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Innovation</a:t>
              </a:r>
              <a:endParaRPr lang="ko-KR" altLang="en-US" sz="900" dirty="0">
                <a:solidFill>
                  <a:schemeClr val="bg1">
                    <a:lumMod val="6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9D46594-7593-2798-43D7-E0795D82A1ED}"/>
                </a:ext>
              </a:extLst>
            </p:cNvPr>
            <p:cNvSpPr txBox="1"/>
            <p:nvPr/>
          </p:nvSpPr>
          <p:spPr>
            <a:xfrm>
              <a:off x="5163240" y="4900868"/>
              <a:ext cx="477618" cy="5700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>
                  <a:latin typeface="+mj-ea"/>
                  <a:ea typeface="+mj-ea"/>
                </a:rPr>
                <a:t>믿음</a:t>
              </a:r>
              <a:endParaRPr lang="en-US" altLang="ko-KR" sz="1600" dirty="0">
                <a:latin typeface="+mj-ea"/>
                <a:ea typeface="+mj-ea"/>
              </a:endParaRPr>
            </a:p>
            <a:p>
              <a:pPr algn="ctr">
                <a:lnSpc>
                  <a:spcPct val="150000"/>
                </a:lnSpc>
              </a:pPr>
              <a:r>
                <a:rPr lang="en-US" altLang="ko-KR" sz="900" dirty="0">
                  <a:solidFill>
                    <a:schemeClr val="bg1"/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Trust</a:t>
              </a:r>
              <a:endParaRPr lang="ko-KR" altLang="en-US" sz="900" dirty="0">
                <a:solidFill>
                  <a:schemeClr val="bg1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4788A8F-8F1E-C1EC-2405-9D23B1AE28A5}"/>
                </a:ext>
              </a:extLst>
            </p:cNvPr>
            <p:cNvSpPr txBox="1"/>
            <p:nvPr/>
          </p:nvSpPr>
          <p:spPr>
            <a:xfrm>
              <a:off x="6436192" y="4900868"/>
              <a:ext cx="477618" cy="5700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>
                  <a:latin typeface="+mj-ea"/>
                  <a:ea typeface="+mj-ea"/>
                </a:rPr>
                <a:t>윤리</a:t>
              </a:r>
              <a:endParaRPr lang="en-US" altLang="ko-KR" sz="1600" dirty="0">
                <a:latin typeface="+mj-ea"/>
                <a:ea typeface="+mj-ea"/>
              </a:endParaRPr>
            </a:p>
            <a:p>
              <a:pPr algn="ctr">
                <a:lnSpc>
                  <a:spcPct val="150000"/>
                </a:lnSpc>
              </a:pPr>
              <a:r>
                <a:rPr lang="en-US" altLang="ko-KR" sz="900" dirty="0">
                  <a:solidFill>
                    <a:schemeClr val="bg1"/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Ethic</a:t>
              </a:r>
              <a:endParaRPr lang="ko-KR" altLang="en-US" sz="900" dirty="0">
                <a:solidFill>
                  <a:schemeClr val="bg1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endParaRPr>
            </a:p>
          </p:txBody>
        </p:sp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CBEE2FC7-A934-267E-7D6A-F183D36050A5}"/>
                </a:ext>
              </a:extLst>
            </p:cNvPr>
            <p:cNvSpPr/>
            <p:nvPr/>
          </p:nvSpPr>
          <p:spPr>
            <a:xfrm>
              <a:off x="7140740" y="4378673"/>
              <a:ext cx="1614433" cy="1614433"/>
            </a:xfrm>
            <a:prstGeom prst="ellipse">
              <a:avLst/>
            </a:prstGeom>
            <a:solidFill>
              <a:srgbClr val="0D0D0D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07E9724-89F5-F38C-6E6C-503C40B01E4F}"/>
                </a:ext>
              </a:extLst>
            </p:cNvPr>
            <p:cNvSpPr txBox="1"/>
            <p:nvPr/>
          </p:nvSpPr>
          <p:spPr>
            <a:xfrm>
              <a:off x="7537430" y="4900868"/>
              <a:ext cx="821059" cy="6489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j-ea"/>
                  <a:ea typeface="+mj-ea"/>
                </a:rPr>
                <a:t>기여</a:t>
              </a:r>
              <a:endParaRPr lang="en-US" altLang="ko-KR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</a:endParaRPr>
            </a:p>
            <a:p>
              <a:pPr algn="ctr">
                <a:lnSpc>
                  <a:spcPct val="150000"/>
                </a:lnSpc>
              </a:pPr>
              <a:r>
                <a:rPr lang="en-US" altLang="ko-KR" sz="900" dirty="0">
                  <a:solidFill>
                    <a:schemeClr val="bg1"/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Contribution</a:t>
              </a:r>
              <a:endParaRPr lang="ko-KR" altLang="en-US" sz="900" dirty="0">
                <a:solidFill>
                  <a:schemeClr val="bg1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A107A31D-BC46-954E-94DB-8CD2FD8AA68C}"/>
              </a:ext>
            </a:extLst>
          </p:cNvPr>
          <p:cNvSpPr txBox="1"/>
          <p:nvPr/>
        </p:nvSpPr>
        <p:spPr>
          <a:xfrm>
            <a:off x="1355725" y="3791007"/>
            <a:ext cx="10534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CORE VALUE</a:t>
            </a:r>
            <a:endParaRPr lang="ko-KR" altLang="en-US" sz="1100" dirty="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203036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E7E4A9-56F5-71F4-FEA6-627F15AAC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조직 및 인력현황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8A6D6F6-24EE-8338-D249-B1F4FDEF6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18</a:t>
            </a:fld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3E643D-89F0-E4ED-40F7-224C2607CFAD}"/>
              </a:ext>
            </a:extLst>
          </p:cNvPr>
          <p:cNvSpPr txBox="1"/>
          <p:nvPr/>
        </p:nvSpPr>
        <p:spPr>
          <a:xfrm>
            <a:off x="10188718" y="160093"/>
            <a:ext cx="124585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900" dirty="0">
                <a:solidFill>
                  <a:srgbClr val="DD483A"/>
                </a:solidFill>
                <a:latin typeface="+mn-ea"/>
                <a:ea typeface="+mn-ea"/>
              </a:rPr>
              <a:t>Part.2</a:t>
            </a:r>
            <a:r>
              <a:rPr lang="ko-KR" altLang="en-US" sz="900" dirty="0">
                <a:solidFill>
                  <a:srgbClr val="DD483A"/>
                </a:solidFill>
                <a:latin typeface="+mn-ea"/>
                <a:ea typeface="+mn-ea"/>
              </a:rPr>
              <a:t> 노웨어소프트  </a:t>
            </a:r>
            <a:r>
              <a:rPr lang="en-US" altLang="ko-KR" sz="900" dirty="0">
                <a:solidFill>
                  <a:srgbClr val="DD483A"/>
                </a:solidFill>
                <a:latin typeface="+mn-ea"/>
                <a:ea typeface="+mn-ea"/>
              </a:rPr>
              <a:t>|</a:t>
            </a:r>
            <a:endParaRPr lang="ko-KR" altLang="en-US" sz="900" dirty="0">
              <a:solidFill>
                <a:srgbClr val="DD483A"/>
              </a:solidFill>
              <a:latin typeface="+mn-ea"/>
              <a:ea typeface="+mn-e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9EC6F2-610F-07E2-9630-B50DA0C88E78}"/>
              </a:ext>
            </a:extLst>
          </p:cNvPr>
          <p:cNvSpPr txBox="1"/>
          <p:nvPr/>
        </p:nvSpPr>
        <p:spPr>
          <a:xfrm>
            <a:off x="1190126" y="1059131"/>
            <a:ext cx="9817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+mj-ea"/>
                <a:ea typeface="+mj-ea"/>
              </a:rPr>
              <a:t>빠르게 급변하는 시장환경과 기술변화에 대처가능한 </a:t>
            </a:r>
            <a:r>
              <a:rPr lang="ko-KR" altLang="en-US" sz="2800" dirty="0">
                <a:solidFill>
                  <a:srgbClr val="DD483A"/>
                </a:solidFill>
                <a:latin typeface="+mj-ea"/>
                <a:ea typeface="+mj-ea"/>
              </a:rPr>
              <a:t>유연하고 확장성 있는 전문가 조직</a:t>
            </a:r>
            <a:r>
              <a:rPr lang="ko-KR" altLang="en-US" sz="2800" dirty="0">
                <a:latin typeface="+mj-ea"/>
                <a:ea typeface="+mj-ea"/>
              </a:rPr>
              <a:t>을 운영합니다</a:t>
            </a:r>
            <a:r>
              <a:rPr lang="en-US" altLang="ko-KR" sz="2800" dirty="0">
                <a:latin typeface="+mj-ea"/>
                <a:ea typeface="+mj-ea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966A61-9733-E3F6-C844-910FF41DECAC}"/>
              </a:ext>
            </a:extLst>
          </p:cNvPr>
          <p:cNvSpPr txBox="1"/>
          <p:nvPr/>
        </p:nvSpPr>
        <p:spPr>
          <a:xfrm>
            <a:off x="1380291" y="2247777"/>
            <a:ext cx="12602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ORGANIZATION</a:t>
            </a:r>
            <a:endParaRPr lang="ko-KR" altLang="en-US" sz="1100" dirty="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084083-E574-21F8-702D-70D7594251CC}"/>
              </a:ext>
            </a:extLst>
          </p:cNvPr>
          <p:cNvSpPr txBox="1"/>
          <p:nvPr/>
        </p:nvSpPr>
        <p:spPr>
          <a:xfrm>
            <a:off x="6064993" y="2247777"/>
            <a:ext cx="11112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WORK FORCE</a:t>
            </a:r>
            <a:endParaRPr lang="ko-KR" altLang="en-US" sz="1100" dirty="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078A65E-5F0D-4E3C-E57B-41F2445E23C3}"/>
              </a:ext>
            </a:extLst>
          </p:cNvPr>
          <p:cNvSpPr/>
          <p:nvPr/>
        </p:nvSpPr>
        <p:spPr>
          <a:xfrm>
            <a:off x="2962305" y="2863196"/>
            <a:ext cx="1292400" cy="237247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ko-KR" altLang="en-US" sz="900" dirty="0">
                <a:latin typeface="+mj-ea"/>
                <a:ea typeface="+mj-ea"/>
              </a:rPr>
              <a:t>대표이사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0BB62CF-F14B-9098-1232-C08A48F8AC46}"/>
              </a:ext>
            </a:extLst>
          </p:cNvPr>
          <p:cNvSpPr/>
          <p:nvPr/>
        </p:nvSpPr>
        <p:spPr>
          <a:xfrm>
            <a:off x="1374276" y="3941703"/>
            <a:ext cx="1292400" cy="237247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ko-KR" altLang="en-US" sz="900" dirty="0">
                <a:latin typeface="+mj-ea"/>
                <a:ea typeface="+mj-ea"/>
              </a:rPr>
              <a:t>경영본부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F1C72F3-DACF-12A7-77D7-A77735362B8F}"/>
              </a:ext>
            </a:extLst>
          </p:cNvPr>
          <p:cNvSpPr/>
          <p:nvPr/>
        </p:nvSpPr>
        <p:spPr>
          <a:xfrm>
            <a:off x="2956288" y="3941702"/>
            <a:ext cx="1292400" cy="237247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ko-KR" altLang="en-US" sz="900" dirty="0">
                <a:latin typeface="+mj-ea"/>
                <a:ea typeface="+mj-ea"/>
              </a:rPr>
              <a:t>솔루션사업본부</a:t>
            </a:r>
          </a:p>
        </p:txBody>
      </p:sp>
      <p:cxnSp>
        <p:nvCxnSpPr>
          <p:cNvPr id="13" name="연결선: 꺾임 12">
            <a:extLst>
              <a:ext uri="{FF2B5EF4-FFF2-40B4-BE49-F238E27FC236}">
                <a16:creationId xmlns:a16="http://schemas.microsoft.com/office/drawing/2014/main" id="{D08D2D10-A50B-02E7-D253-851B3C72F8D0}"/>
              </a:ext>
            </a:extLst>
          </p:cNvPr>
          <p:cNvCxnSpPr>
            <a:cxnSpLocks/>
            <a:stCxn id="24" idx="4"/>
            <a:endCxn id="26" idx="0"/>
          </p:cNvCxnSpPr>
          <p:nvPr/>
        </p:nvCxnSpPr>
        <p:spPr>
          <a:xfrm rot="5400000">
            <a:off x="2475623" y="2728155"/>
            <a:ext cx="677732" cy="1588030"/>
          </a:xfrm>
          <a:prstGeom prst="bentConnector3">
            <a:avLst>
              <a:gd name="adj1" fmla="val 50000"/>
            </a:avLst>
          </a:prstGeom>
          <a:ln w="6350">
            <a:solidFill>
              <a:srgbClr val="CC45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723FBE01-CE63-7154-8FFF-83043B50E0D9}"/>
              </a:ext>
            </a:extLst>
          </p:cNvPr>
          <p:cNvSpPr/>
          <p:nvPr/>
        </p:nvSpPr>
        <p:spPr>
          <a:xfrm>
            <a:off x="4538302" y="3941702"/>
            <a:ext cx="1292400" cy="237247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ko-KR" altLang="en-US" sz="900" dirty="0">
                <a:latin typeface="+mj-ea"/>
                <a:ea typeface="+mj-ea"/>
              </a:rPr>
              <a:t>기술연구소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D1BAB14-A471-D866-31AB-4049682A07BB}"/>
              </a:ext>
            </a:extLst>
          </p:cNvPr>
          <p:cNvSpPr/>
          <p:nvPr/>
        </p:nvSpPr>
        <p:spPr>
          <a:xfrm>
            <a:off x="4538302" y="4223907"/>
            <a:ext cx="1292400" cy="236207"/>
          </a:xfrm>
          <a:prstGeom prst="rect">
            <a:avLst/>
          </a:prstGeom>
          <a:solidFill>
            <a:schemeClr val="bg1">
              <a:lumMod val="8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tx1"/>
                </a:solidFill>
                <a:latin typeface="+mn-ea"/>
              </a:rPr>
              <a:t>R&amp;D 1</a:t>
            </a:r>
            <a:r>
              <a:rPr lang="ko-KR" altLang="en-US" sz="800" dirty="0">
                <a:solidFill>
                  <a:schemeClr val="tx1"/>
                </a:solidFill>
                <a:latin typeface="+mn-ea"/>
              </a:rPr>
              <a:t>그룹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CA8714A6-5CDD-BB22-0678-D9B1449F61C8}"/>
              </a:ext>
            </a:extLst>
          </p:cNvPr>
          <p:cNvSpPr/>
          <p:nvPr/>
        </p:nvSpPr>
        <p:spPr>
          <a:xfrm>
            <a:off x="4538302" y="4510307"/>
            <a:ext cx="1292400" cy="236207"/>
          </a:xfrm>
          <a:prstGeom prst="rect">
            <a:avLst/>
          </a:prstGeom>
          <a:solidFill>
            <a:schemeClr val="bg1">
              <a:lumMod val="8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tx1"/>
                </a:solidFill>
                <a:latin typeface="+mn-ea"/>
              </a:rPr>
              <a:t> R&amp;D 2</a:t>
            </a:r>
            <a:r>
              <a:rPr lang="ko-KR" altLang="en-US" sz="800" dirty="0">
                <a:solidFill>
                  <a:schemeClr val="tx1"/>
                </a:solidFill>
                <a:latin typeface="+mn-ea"/>
              </a:rPr>
              <a:t>그룹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2524F283-C30C-6C70-C3D2-F05F77475201}"/>
              </a:ext>
            </a:extLst>
          </p:cNvPr>
          <p:cNvSpPr/>
          <p:nvPr/>
        </p:nvSpPr>
        <p:spPr>
          <a:xfrm>
            <a:off x="2956288" y="4223908"/>
            <a:ext cx="1292400" cy="236207"/>
          </a:xfrm>
          <a:prstGeom prst="rect">
            <a:avLst/>
          </a:prstGeom>
          <a:solidFill>
            <a:schemeClr val="bg1">
              <a:lumMod val="8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chemeClr val="tx1"/>
                </a:solidFill>
                <a:latin typeface="+mn-ea"/>
              </a:rPr>
              <a:t>솔루션 영업그룹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36483DEC-27D7-E71F-8D75-A6FA85BB6DFD}"/>
              </a:ext>
            </a:extLst>
          </p:cNvPr>
          <p:cNvSpPr/>
          <p:nvPr/>
        </p:nvSpPr>
        <p:spPr>
          <a:xfrm>
            <a:off x="2956288" y="4526556"/>
            <a:ext cx="1292400" cy="236207"/>
          </a:xfrm>
          <a:prstGeom prst="rect">
            <a:avLst/>
          </a:prstGeom>
          <a:solidFill>
            <a:schemeClr val="bg1">
              <a:lumMod val="8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chemeClr val="tx1"/>
                </a:solidFill>
                <a:latin typeface="+mn-ea"/>
              </a:rPr>
              <a:t>전략기획 그룹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F7335901-795A-49BD-9C22-07ED77ACB2E5}"/>
              </a:ext>
            </a:extLst>
          </p:cNvPr>
          <p:cNvSpPr/>
          <p:nvPr/>
        </p:nvSpPr>
        <p:spPr>
          <a:xfrm>
            <a:off x="1369554" y="4223909"/>
            <a:ext cx="1292400" cy="236207"/>
          </a:xfrm>
          <a:prstGeom prst="rect">
            <a:avLst/>
          </a:prstGeom>
          <a:solidFill>
            <a:schemeClr val="bg1">
              <a:lumMod val="8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chemeClr val="tx1"/>
                </a:solidFill>
                <a:latin typeface="+mn-ea"/>
              </a:rPr>
              <a:t>경영 회계 총무</a:t>
            </a:r>
          </a:p>
        </p:txBody>
      </p:sp>
      <p:cxnSp>
        <p:nvCxnSpPr>
          <p:cNvPr id="21" name="연결선: 꺾임 20">
            <a:extLst>
              <a:ext uri="{FF2B5EF4-FFF2-40B4-BE49-F238E27FC236}">
                <a16:creationId xmlns:a16="http://schemas.microsoft.com/office/drawing/2014/main" id="{1E4A8B8E-D452-0B65-AFCA-5C2BF2DD120C}"/>
              </a:ext>
            </a:extLst>
          </p:cNvPr>
          <p:cNvCxnSpPr>
            <a:cxnSpLocks/>
            <a:stCxn id="24" idx="4"/>
            <a:endCxn id="28" idx="0"/>
          </p:cNvCxnSpPr>
          <p:nvPr/>
        </p:nvCxnSpPr>
        <p:spPr>
          <a:xfrm rot="16200000" flipH="1">
            <a:off x="4062357" y="2729451"/>
            <a:ext cx="677732" cy="1585438"/>
          </a:xfrm>
          <a:prstGeom prst="bentConnector3">
            <a:avLst>
              <a:gd name="adj1" fmla="val 50000"/>
            </a:avLst>
          </a:prstGeom>
          <a:ln w="6350">
            <a:solidFill>
              <a:srgbClr val="CC45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0186E132-9627-30EB-D128-C4BFE95CFF22}"/>
              </a:ext>
            </a:extLst>
          </p:cNvPr>
          <p:cNvSpPr/>
          <p:nvPr/>
        </p:nvSpPr>
        <p:spPr>
          <a:xfrm>
            <a:off x="1374274" y="4510307"/>
            <a:ext cx="1292400" cy="236207"/>
          </a:xfrm>
          <a:prstGeom prst="rect">
            <a:avLst/>
          </a:prstGeom>
          <a:solidFill>
            <a:schemeClr val="bg1">
              <a:lumMod val="8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tx1"/>
                </a:solidFill>
                <a:latin typeface="+mn-ea"/>
              </a:rPr>
              <a:t>R&amp;D </a:t>
            </a:r>
            <a:r>
              <a:rPr lang="ko-KR" altLang="en-US" sz="800" dirty="0">
                <a:solidFill>
                  <a:schemeClr val="tx1"/>
                </a:solidFill>
                <a:latin typeface="+mn-ea"/>
              </a:rPr>
              <a:t>전담</a:t>
            </a: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96E86093-52F0-3CFE-37D7-2F1D34A992FD}"/>
              </a:ext>
            </a:extLst>
          </p:cNvPr>
          <p:cNvSpPr/>
          <p:nvPr/>
        </p:nvSpPr>
        <p:spPr>
          <a:xfrm>
            <a:off x="3580888" y="3128072"/>
            <a:ext cx="55232" cy="55232"/>
          </a:xfrm>
          <a:prstGeom prst="ellipse">
            <a:avLst/>
          </a:prstGeom>
          <a:noFill/>
          <a:ln w="6350">
            <a:solidFill>
              <a:srgbClr val="CC45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AC0B5516-83D3-FFFF-C602-79B87E5C5E11}"/>
              </a:ext>
            </a:extLst>
          </p:cNvPr>
          <p:cNvSpPr/>
          <p:nvPr/>
        </p:nvSpPr>
        <p:spPr>
          <a:xfrm>
            <a:off x="1992858" y="3861036"/>
            <a:ext cx="55232" cy="55232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4BD41DE9-2B6F-26C2-4C1A-F6618BBA8810}"/>
              </a:ext>
            </a:extLst>
          </p:cNvPr>
          <p:cNvSpPr/>
          <p:nvPr/>
        </p:nvSpPr>
        <p:spPr>
          <a:xfrm>
            <a:off x="3574872" y="3861036"/>
            <a:ext cx="55232" cy="55232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836E3A34-94D0-586E-9AD1-6C4CDB9BECE8}"/>
              </a:ext>
            </a:extLst>
          </p:cNvPr>
          <p:cNvSpPr/>
          <p:nvPr/>
        </p:nvSpPr>
        <p:spPr>
          <a:xfrm>
            <a:off x="5166326" y="3861036"/>
            <a:ext cx="55232" cy="55232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9572E17A-716A-6F99-FCDD-503471CBABC8}"/>
              </a:ext>
            </a:extLst>
          </p:cNvPr>
          <p:cNvCxnSpPr>
            <a:stCxn id="24" idx="4"/>
            <a:endCxn id="27" idx="0"/>
          </p:cNvCxnSpPr>
          <p:nvPr/>
        </p:nvCxnSpPr>
        <p:spPr>
          <a:xfrm flipH="1">
            <a:off x="3602488" y="3183304"/>
            <a:ext cx="6016" cy="677732"/>
          </a:xfrm>
          <a:prstGeom prst="line">
            <a:avLst/>
          </a:prstGeom>
          <a:ln w="6350">
            <a:solidFill>
              <a:srgbClr val="CC45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표 27">
            <a:extLst>
              <a:ext uri="{FF2B5EF4-FFF2-40B4-BE49-F238E27FC236}">
                <a16:creationId xmlns:a16="http://schemas.microsoft.com/office/drawing/2014/main" id="{9B303A0F-D063-9695-7B25-22A904FA50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6212347"/>
              </p:ext>
            </p:extLst>
          </p:nvPr>
        </p:nvGraphicFramePr>
        <p:xfrm>
          <a:off x="6282491" y="2866879"/>
          <a:ext cx="4845052" cy="125496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000333">
                  <a:extLst>
                    <a:ext uri="{9D8B030D-6E8A-4147-A177-3AD203B41FA5}">
                      <a16:colId xmlns:a16="http://schemas.microsoft.com/office/drawing/2014/main" val="1097265932"/>
                    </a:ext>
                  </a:extLst>
                </a:gridCol>
                <a:gridCol w="563739">
                  <a:extLst>
                    <a:ext uri="{9D8B030D-6E8A-4147-A177-3AD203B41FA5}">
                      <a16:colId xmlns:a16="http://schemas.microsoft.com/office/drawing/2014/main" val="1011778877"/>
                    </a:ext>
                  </a:extLst>
                </a:gridCol>
                <a:gridCol w="563739">
                  <a:extLst>
                    <a:ext uri="{9D8B030D-6E8A-4147-A177-3AD203B41FA5}">
                      <a16:colId xmlns:a16="http://schemas.microsoft.com/office/drawing/2014/main" val="2235165724"/>
                    </a:ext>
                  </a:extLst>
                </a:gridCol>
                <a:gridCol w="563739">
                  <a:extLst>
                    <a:ext uri="{9D8B030D-6E8A-4147-A177-3AD203B41FA5}">
                      <a16:colId xmlns:a16="http://schemas.microsoft.com/office/drawing/2014/main" val="1457323269"/>
                    </a:ext>
                  </a:extLst>
                </a:gridCol>
                <a:gridCol w="563739">
                  <a:extLst>
                    <a:ext uri="{9D8B030D-6E8A-4147-A177-3AD203B41FA5}">
                      <a16:colId xmlns:a16="http://schemas.microsoft.com/office/drawing/2014/main" val="705029260"/>
                    </a:ext>
                  </a:extLst>
                </a:gridCol>
                <a:gridCol w="563739">
                  <a:extLst>
                    <a:ext uri="{9D8B030D-6E8A-4147-A177-3AD203B41FA5}">
                      <a16:colId xmlns:a16="http://schemas.microsoft.com/office/drawing/2014/main" val="2756187426"/>
                    </a:ext>
                  </a:extLst>
                </a:gridCol>
                <a:gridCol w="563739">
                  <a:extLst>
                    <a:ext uri="{9D8B030D-6E8A-4147-A177-3AD203B41FA5}">
                      <a16:colId xmlns:a16="http://schemas.microsoft.com/office/drawing/2014/main" val="546905794"/>
                    </a:ext>
                  </a:extLst>
                </a:gridCol>
                <a:gridCol w="462285">
                  <a:extLst>
                    <a:ext uri="{9D8B030D-6E8A-4147-A177-3AD203B41FA5}">
                      <a16:colId xmlns:a16="http://schemas.microsoft.com/office/drawing/2014/main" val="1420072355"/>
                    </a:ext>
                  </a:extLst>
                </a:gridCol>
              </a:tblGrid>
              <a:tr h="1642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bg1"/>
                          </a:solidFill>
                        </a:rPr>
                        <a:t>구분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383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bg1"/>
                          </a:solidFill>
                        </a:rPr>
                        <a:t>기술사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383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bg1"/>
                          </a:solidFill>
                        </a:rPr>
                        <a:t>특급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383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bg1"/>
                          </a:solidFill>
                        </a:rPr>
                        <a:t>고급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383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bg1"/>
                          </a:solidFill>
                        </a:rPr>
                        <a:t>중급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383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bg1"/>
                          </a:solidFill>
                        </a:rPr>
                        <a:t>초급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383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bg1"/>
                          </a:solidFill>
                        </a:rPr>
                        <a:t>사무직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383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bg1"/>
                          </a:solidFill>
                        </a:rPr>
                        <a:t>소계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38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414591"/>
                  </a:ext>
                </a:extLst>
              </a:tr>
              <a:tr h="16426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/>
                        <a:t>대표이사</a:t>
                      </a:r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00" dirty="0"/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/>
                        <a:t>1</a:t>
                      </a:r>
                      <a:endParaRPr lang="ko-KR" altLang="en-US" sz="800" dirty="0"/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00" dirty="0"/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00" dirty="0"/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00" dirty="0"/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00" dirty="0"/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/>
                        <a:t>1</a:t>
                      </a:r>
                      <a:endParaRPr lang="ko-KR" altLang="en-US" sz="800" dirty="0"/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2755737"/>
                  </a:ext>
                </a:extLst>
              </a:tr>
              <a:tr h="16426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/>
                        <a:t>경영본부</a:t>
                      </a:r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00" dirty="0"/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00" dirty="0"/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00" dirty="0"/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/>
                        <a:t>1</a:t>
                      </a:r>
                      <a:endParaRPr lang="ko-KR" altLang="en-US" sz="800" dirty="0"/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00" dirty="0"/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/>
                        <a:t>1</a:t>
                      </a:r>
                      <a:endParaRPr lang="ko-KR" altLang="en-US" sz="800" dirty="0"/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/>
                        <a:t>2</a:t>
                      </a:r>
                      <a:endParaRPr lang="ko-KR" altLang="en-US" sz="800" dirty="0"/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3660464"/>
                  </a:ext>
                </a:extLst>
              </a:tr>
              <a:tr h="16426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/>
                        <a:t>전략사업본부</a:t>
                      </a:r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00" dirty="0"/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/>
                        <a:t>3</a:t>
                      </a:r>
                      <a:endParaRPr lang="ko-KR" altLang="en-US" sz="800" dirty="0"/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/>
                        <a:t>2</a:t>
                      </a:r>
                      <a:endParaRPr lang="ko-KR" altLang="en-US" sz="800" dirty="0"/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/>
                        <a:t>2</a:t>
                      </a:r>
                      <a:endParaRPr lang="ko-KR" altLang="en-US" sz="800" dirty="0"/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/>
                        <a:t>1</a:t>
                      </a:r>
                      <a:endParaRPr lang="ko-KR" altLang="en-US" sz="800" dirty="0"/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00" dirty="0"/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/>
                        <a:t>8</a:t>
                      </a:r>
                      <a:endParaRPr lang="ko-KR" altLang="en-US" sz="800" dirty="0"/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4020062"/>
                  </a:ext>
                </a:extLst>
              </a:tr>
              <a:tr h="16426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/>
                        <a:t>기술연구소</a:t>
                      </a:r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/>
                        <a:t>1</a:t>
                      </a:r>
                      <a:endParaRPr lang="ko-KR" altLang="en-US" sz="800" dirty="0"/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/>
                        <a:t>3</a:t>
                      </a:r>
                      <a:endParaRPr lang="ko-KR" altLang="en-US" sz="800" dirty="0"/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/>
                        <a:t>4</a:t>
                      </a:r>
                      <a:endParaRPr lang="ko-KR" altLang="en-US" sz="800" dirty="0"/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/>
                        <a:t>4</a:t>
                      </a:r>
                      <a:endParaRPr lang="ko-KR" altLang="en-US" sz="800" dirty="0"/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/>
                        <a:t>3</a:t>
                      </a:r>
                      <a:endParaRPr lang="ko-KR" altLang="en-US" sz="800" dirty="0"/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00" dirty="0"/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/>
                        <a:t>15</a:t>
                      </a:r>
                      <a:endParaRPr lang="ko-KR" altLang="en-US" sz="800" dirty="0"/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3683700"/>
                  </a:ext>
                </a:extLst>
              </a:tr>
              <a:tr h="1642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1"/>
                          </a:solidFill>
                        </a:rPr>
                        <a:t>총계</a:t>
                      </a:r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3838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/>
                        <a:t>1</a:t>
                      </a:r>
                      <a:endParaRPr lang="ko-KR" altLang="en-US" sz="800" dirty="0"/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/>
                        <a:t>7</a:t>
                      </a:r>
                      <a:endParaRPr lang="ko-KR" altLang="en-US" sz="800" dirty="0"/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/>
                        <a:t>6</a:t>
                      </a:r>
                      <a:endParaRPr lang="ko-KR" altLang="en-US" sz="800" dirty="0"/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/>
                        <a:t>7</a:t>
                      </a:r>
                      <a:endParaRPr lang="ko-KR" altLang="en-US" sz="800" dirty="0"/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/>
                        <a:t>4</a:t>
                      </a:r>
                      <a:endParaRPr lang="ko-KR" altLang="en-US" sz="800" dirty="0"/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/>
                        <a:t>1</a:t>
                      </a:r>
                      <a:endParaRPr lang="ko-KR" altLang="en-US" sz="800" dirty="0"/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/>
                        <a:t>26</a:t>
                      </a:r>
                      <a:endParaRPr lang="ko-KR" altLang="en-US" sz="800" dirty="0"/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2936127"/>
                  </a:ext>
                </a:extLst>
              </a:tr>
            </a:tbl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0FF203DC-A1A5-A29B-E1F6-DAD98EA81BC1}"/>
              </a:ext>
            </a:extLst>
          </p:cNvPr>
          <p:cNvSpPr txBox="1"/>
          <p:nvPr/>
        </p:nvSpPr>
        <p:spPr>
          <a:xfrm>
            <a:off x="6240217" y="4475233"/>
            <a:ext cx="55896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+mj-ea"/>
                <a:ea typeface="+mj-ea"/>
              </a:rPr>
              <a:t>보다 차별화 된 전문인력 및 스페셜 리스트 보유</a:t>
            </a:r>
            <a:endParaRPr lang="en-US" altLang="ko-KR" sz="1100" dirty="0">
              <a:latin typeface="+mj-ea"/>
              <a:ea typeface="+mj-ea"/>
            </a:endParaRP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A90FB779-7D19-CAD8-CF37-2AB0CA3377B3}"/>
              </a:ext>
            </a:extLst>
          </p:cNvPr>
          <p:cNvSpPr/>
          <p:nvPr/>
        </p:nvSpPr>
        <p:spPr>
          <a:xfrm>
            <a:off x="6436145" y="4907560"/>
            <a:ext cx="867930" cy="867930"/>
          </a:xfrm>
          <a:prstGeom prst="ellipse">
            <a:avLst/>
          </a:prstGeom>
          <a:solidFill>
            <a:srgbClr val="E46C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ko-KR" altLang="en-US" sz="900" dirty="0">
                <a:latin typeface="+mj-ea"/>
                <a:ea typeface="+mj-ea"/>
              </a:rPr>
              <a:t>정보관리</a:t>
            </a:r>
            <a:endParaRPr lang="en-US" altLang="ko-KR" sz="900" dirty="0">
              <a:latin typeface="+mj-ea"/>
              <a:ea typeface="+mj-ea"/>
            </a:endParaRPr>
          </a:p>
          <a:p>
            <a:pPr algn="ctr"/>
            <a:r>
              <a:rPr lang="ko-KR" altLang="en-US" sz="900" dirty="0">
                <a:latin typeface="+mj-ea"/>
                <a:ea typeface="+mj-ea"/>
              </a:rPr>
              <a:t>기술사</a:t>
            </a: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ABDE3F72-7E5A-7B6D-D6B6-B265A4FBEF7B}"/>
              </a:ext>
            </a:extLst>
          </p:cNvPr>
          <p:cNvSpPr/>
          <p:nvPr/>
        </p:nvSpPr>
        <p:spPr>
          <a:xfrm>
            <a:off x="7366004" y="4907560"/>
            <a:ext cx="867930" cy="867930"/>
          </a:xfrm>
          <a:prstGeom prst="ellipse">
            <a:avLst/>
          </a:prstGeom>
          <a:solidFill>
            <a:srgbClr val="E46C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ko-KR" altLang="en-US" sz="900" dirty="0">
                <a:latin typeface="+mj-ea"/>
                <a:ea typeface="+mj-ea"/>
              </a:rPr>
              <a:t>컴퓨터</a:t>
            </a:r>
            <a:endParaRPr lang="en-US" altLang="ko-KR" sz="900" dirty="0">
              <a:latin typeface="+mj-ea"/>
              <a:ea typeface="+mj-ea"/>
            </a:endParaRPr>
          </a:p>
          <a:p>
            <a:pPr algn="ctr"/>
            <a:r>
              <a:rPr lang="ko-KR" altLang="en-US" sz="900" dirty="0">
                <a:latin typeface="+mj-ea"/>
                <a:ea typeface="+mj-ea"/>
              </a:rPr>
              <a:t>시스템응용</a:t>
            </a:r>
            <a:endParaRPr lang="en-US" altLang="ko-KR" sz="900" dirty="0">
              <a:latin typeface="+mj-ea"/>
              <a:ea typeface="+mj-ea"/>
            </a:endParaRPr>
          </a:p>
          <a:p>
            <a:pPr algn="ctr"/>
            <a:r>
              <a:rPr lang="ko-KR" altLang="en-US" sz="900" dirty="0">
                <a:latin typeface="+mj-ea"/>
                <a:ea typeface="+mj-ea"/>
              </a:rPr>
              <a:t>기술사</a:t>
            </a: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FEFD6759-90A5-4DB4-BF0E-40B5A3A8B808}"/>
              </a:ext>
            </a:extLst>
          </p:cNvPr>
          <p:cNvSpPr/>
          <p:nvPr/>
        </p:nvSpPr>
        <p:spPr>
          <a:xfrm>
            <a:off x="8295863" y="4907560"/>
            <a:ext cx="867930" cy="867930"/>
          </a:xfrm>
          <a:prstGeom prst="ellipse">
            <a:avLst/>
          </a:prstGeom>
          <a:solidFill>
            <a:srgbClr val="E46C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ko-KR" altLang="en-US" sz="900" dirty="0">
                <a:latin typeface="+mj-ea"/>
                <a:ea typeface="+mj-ea"/>
              </a:rPr>
              <a:t>정보시스템 수석감리원</a:t>
            </a: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D9BDA0AF-46C1-99AA-1691-66D7268B4720}"/>
              </a:ext>
            </a:extLst>
          </p:cNvPr>
          <p:cNvSpPr/>
          <p:nvPr/>
        </p:nvSpPr>
        <p:spPr>
          <a:xfrm>
            <a:off x="9225722" y="4907560"/>
            <a:ext cx="867930" cy="867930"/>
          </a:xfrm>
          <a:prstGeom prst="ellipse">
            <a:avLst/>
          </a:prstGeom>
          <a:solidFill>
            <a:srgbClr val="E46C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ko-KR" altLang="en-US" sz="900" dirty="0">
                <a:latin typeface="+mj-ea"/>
                <a:ea typeface="+mj-ea"/>
              </a:rPr>
              <a:t>정보통신</a:t>
            </a:r>
            <a:endParaRPr lang="en-US" altLang="ko-KR" sz="900" dirty="0">
              <a:latin typeface="+mj-ea"/>
              <a:ea typeface="+mj-ea"/>
            </a:endParaRPr>
          </a:p>
          <a:p>
            <a:pPr algn="ctr"/>
            <a:r>
              <a:rPr lang="ko-KR" altLang="en-US" sz="900" dirty="0">
                <a:latin typeface="+mj-ea"/>
                <a:ea typeface="+mj-ea"/>
              </a:rPr>
              <a:t>공사 특급</a:t>
            </a:r>
            <a:endParaRPr lang="en-US" altLang="ko-KR" sz="900" dirty="0">
              <a:latin typeface="+mj-ea"/>
              <a:ea typeface="+mj-ea"/>
            </a:endParaRPr>
          </a:p>
          <a:p>
            <a:pPr algn="ctr"/>
            <a:r>
              <a:rPr lang="ko-KR" altLang="en-US" sz="900" dirty="0" err="1">
                <a:latin typeface="+mj-ea"/>
                <a:ea typeface="+mj-ea"/>
              </a:rPr>
              <a:t>감리원</a:t>
            </a:r>
            <a:endParaRPr lang="ko-KR" altLang="en-US" sz="900" dirty="0">
              <a:latin typeface="+mj-ea"/>
              <a:ea typeface="+mj-ea"/>
            </a:endParaRP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96C4A630-6A39-1EE5-096A-DD02021F83CD}"/>
              </a:ext>
            </a:extLst>
          </p:cNvPr>
          <p:cNvSpPr/>
          <p:nvPr/>
        </p:nvSpPr>
        <p:spPr>
          <a:xfrm>
            <a:off x="10155581" y="4907560"/>
            <a:ext cx="867930" cy="867930"/>
          </a:xfrm>
          <a:prstGeom prst="ellipse">
            <a:avLst/>
          </a:prstGeom>
          <a:solidFill>
            <a:srgbClr val="E46C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ko-KR" sz="900" dirty="0">
                <a:latin typeface="+mj-ea"/>
                <a:ea typeface="+mj-ea"/>
              </a:rPr>
              <a:t>CISA</a:t>
            </a:r>
            <a:endParaRPr lang="ko-KR" altLang="en-US" sz="900" dirty="0">
              <a:latin typeface="+mj-ea"/>
              <a:ea typeface="+mj-ea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8047FEF-A5FF-5B49-4EBE-013F872D5B58}"/>
              </a:ext>
            </a:extLst>
          </p:cNvPr>
          <p:cNvSpPr txBox="1"/>
          <p:nvPr/>
        </p:nvSpPr>
        <p:spPr>
          <a:xfrm>
            <a:off x="10395927" y="2690387"/>
            <a:ext cx="72968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0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2024.03. </a:t>
            </a:r>
            <a:r>
              <a:rPr lang="ko-KR" altLang="en-US" sz="70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기준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938AF50-9950-0FCF-A141-79A838BE375E}"/>
              </a:ext>
            </a:extLst>
          </p:cNvPr>
          <p:cNvSpPr/>
          <p:nvPr/>
        </p:nvSpPr>
        <p:spPr>
          <a:xfrm>
            <a:off x="2956288" y="4829204"/>
            <a:ext cx="1292400" cy="236207"/>
          </a:xfrm>
          <a:prstGeom prst="rect">
            <a:avLst/>
          </a:prstGeom>
          <a:solidFill>
            <a:schemeClr val="bg1">
              <a:lumMod val="8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chemeClr val="tx1"/>
                </a:solidFill>
                <a:latin typeface="+mn-ea"/>
              </a:rPr>
              <a:t>솔루션 개발 그룹</a:t>
            </a:r>
          </a:p>
        </p:txBody>
      </p:sp>
    </p:spTree>
    <p:extLst>
      <p:ext uri="{BB962C8B-B14F-4D97-AF65-F5344CB8AC3E}">
        <p14:creationId xmlns:p14="http://schemas.microsoft.com/office/powerpoint/2010/main" val="16253517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3ADD4FF-CBFD-2134-3CDA-1ACF7BB13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비즈니스 분야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42847CC-7B54-4BC7-188A-822071923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19</a:t>
            </a:fld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DEA980-ACFA-BA04-70E6-38802C442CFC}"/>
              </a:ext>
            </a:extLst>
          </p:cNvPr>
          <p:cNvSpPr txBox="1"/>
          <p:nvPr/>
        </p:nvSpPr>
        <p:spPr>
          <a:xfrm>
            <a:off x="10188718" y="160093"/>
            <a:ext cx="124585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900" dirty="0">
                <a:solidFill>
                  <a:srgbClr val="DD483A"/>
                </a:solidFill>
                <a:latin typeface="+mn-ea"/>
                <a:ea typeface="+mn-ea"/>
              </a:rPr>
              <a:t>Part.2</a:t>
            </a:r>
            <a:r>
              <a:rPr lang="ko-KR" altLang="en-US" sz="900" dirty="0">
                <a:solidFill>
                  <a:srgbClr val="DD483A"/>
                </a:solidFill>
                <a:latin typeface="+mn-ea"/>
                <a:ea typeface="+mn-ea"/>
              </a:rPr>
              <a:t> 노웨어소프트  </a:t>
            </a:r>
            <a:r>
              <a:rPr lang="en-US" altLang="ko-KR" sz="900" dirty="0">
                <a:solidFill>
                  <a:srgbClr val="DD483A"/>
                </a:solidFill>
                <a:latin typeface="+mn-ea"/>
                <a:ea typeface="+mn-ea"/>
              </a:rPr>
              <a:t>|</a:t>
            </a:r>
            <a:endParaRPr lang="ko-KR" altLang="en-US" sz="900" dirty="0">
              <a:solidFill>
                <a:srgbClr val="DD483A"/>
              </a:solidFill>
              <a:latin typeface="+mn-ea"/>
              <a:ea typeface="+mn-ea"/>
            </a:endParaRPr>
          </a:p>
        </p:txBody>
      </p:sp>
      <p:pic>
        <p:nvPicPr>
          <p:cNvPr id="6" name="그림 5" descr="바람개비이(가) 표시된 사진&#10;&#10;자동 생성된 설명">
            <a:extLst>
              <a:ext uri="{FF2B5EF4-FFF2-40B4-BE49-F238E27FC236}">
                <a16:creationId xmlns:a16="http://schemas.microsoft.com/office/drawing/2014/main" id="{5CBABC73-FBFC-DEE3-C013-32D94FDC58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50" t="-1" r="5000" b="47967"/>
          <a:stretch/>
        </p:blipFill>
        <p:spPr>
          <a:xfrm>
            <a:off x="4231312" y="3346642"/>
            <a:ext cx="7955280" cy="35113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3BE36D6-6908-910B-57F7-14E212312730}"/>
              </a:ext>
            </a:extLst>
          </p:cNvPr>
          <p:cNvSpPr txBox="1"/>
          <p:nvPr/>
        </p:nvSpPr>
        <p:spPr>
          <a:xfrm>
            <a:off x="1146809" y="1058733"/>
            <a:ext cx="101917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latin typeface="+mj-ea"/>
                <a:ea typeface="+mj-ea"/>
              </a:rPr>
              <a:t>R&amp;D </a:t>
            </a:r>
            <a:r>
              <a:rPr lang="ko-KR" altLang="en-US" sz="2800" dirty="0">
                <a:latin typeface="+mj-ea"/>
                <a:ea typeface="+mj-ea"/>
              </a:rPr>
              <a:t>기술 개발을 통한 차별화된 원천 기술 확보를 바탕으로</a:t>
            </a:r>
            <a:r>
              <a:rPr lang="ko-KR" altLang="en-US" sz="2800" dirty="0">
                <a:solidFill>
                  <a:srgbClr val="59ACD9"/>
                </a:solidFill>
                <a:latin typeface="+mj-ea"/>
                <a:ea typeface="+mj-ea"/>
              </a:rPr>
              <a:t> </a:t>
            </a:r>
            <a:r>
              <a:rPr lang="ko-KR" altLang="en-US" sz="2800" dirty="0">
                <a:solidFill>
                  <a:srgbClr val="DD483A"/>
                </a:solidFill>
                <a:latin typeface="+mj-ea"/>
                <a:ea typeface="+mj-ea"/>
              </a:rPr>
              <a:t>사업영역 확대 및 지속 성장동력을 보유</a:t>
            </a:r>
            <a:r>
              <a:rPr lang="ko-KR" altLang="en-US" sz="2800" dirty="0">
                <a:latin typeface="+mj-ea"/>
                <a:ea typeface="+mj-ea"/>
              </a:rPr>
              <a:t>하고 있습니다</a:t>
            </a:r>
            <a:r>
              <a:rPr lang="en-US" altLang="ko-KR" sz="2800" dirty="0">
                <a:latin typeface="+mj-ea"/>
                <a:ea typeface="+mj-ea"/>
              </a:rPr>
              <a:t>. </a:t>
            </a:r>
            <a:endParaRPr lang="ko-KR" altLang="en-US" sz="2800" dirty="0"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77AF3B-B7EF-67E1-BB1A-DAB0AC756C4D}"/>
              </a:ext>
            </a:extLst>
          </p:cNvPr>
          <p:cNvSpPr txBox="1"/>
          <p:nvPr/>
        </p:nvSpPr>
        <p:spPr>
          <a:xfrm>
            <a:off x="3702611" y="3059668"/>
            <a:ext cx="567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넥센_B" panose="02020603020101020101" pitchFamily="18" charset="-127"/>
                <a:ea typeface="넥센_B" panose="02020603020101020101" pitchFamily="18" charset="-127"/>
              </a:rPr>
              <a:t>02.</a:t>
            </a:r>
            <a:endParaRPr lang="ko-KR" altLang="en-US" dirty="0">
              <a:latin typeface="넥센_B" panose="02020603020101020101" pitchFamily="18" charset="-127"/>
              <a:ea typeface="넥센_B" panose="02020603020101020101" pitchFamily="18" charset="-127"/>
            </a:endParaRPr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E865AC51-781D-A6C3-AB97-41E389C6EC48}"/>
              </a:ext>
            </a:extLst>
          </p:cNvPr>
          <p:cNvCxnSpPr>
            <a:cxnSpLocks/>
          </p:cNvCxnSpPr>
          <p:nvPr/>
        </p:nvCxnSpPr>
        <p:spPr>
          <a:xfrm>
            <a:off x="8576003" y="3167123"/>
            <a:ext cx="0" cy="220577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6E9B480-C974-C86D-0DED-9B6164EC1DEB}"/>
              </a:ext>
            </a:extLst>
          </p:cNvPr>
          <p:cNvGrpSpPr/>
          <p:nvPr/>
        </p:nvGrpSpPr>
        <p:grpSpPr>
          <a:xfrm>
            <a:off x="3795338" y="3107406"/>
            <a:ext cx="2285884" cy="2467137"/>
            <a:chOff x="3795338" y="2896830"/>
            <a:chExt cx="2285884" cy="246713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5088D9D-40B7-D7D2-4C88-D115866F74DC}"/>
                </a:ext>
              </a:extLst>
            </p:cNvPr>
            <p:cNvSpPr txBox="1"/>
            <p:nvPr/>
          </p:nvSpPr>
          <p:spPr>
            <a:xfrm>
              <a:off x="4201815" y="2896830"/>
              <a:ext cx="17600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>
                  <a:latin typeface="+mj-ea"/>
                  <a:ea typeface="+mj-ea"/>
                </a:rPr>
                <a:t>연구개발</a:t>
              </a:r>
              <a:endParaRPr lang="en-US" altLang="ko-KR" sz="1200" dirty="0">
                <a:latin typeface="+mj-ea"/>
                <a:ea typeface="+mj-ea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3DD8A4F-0968-6E4B-B317-69AA3758FE6B}"/>
                </a:ext>
              </a:extLst>
            </p:cNvPr>
            <p:cNvSpPr txBox="1"/>
            <p:nvPr/>
          </p:nvSpPr>
          <p:spPr>
            <a:xfrm>
              <a:off x="3795338" y="4618506"/>
              <a:ext cx="2235095" cy="7454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5725" indent="-85725">
                <a:lnSpc>
                  <a:spcPts val="1300"/>
                </a:lnSpc>
                <a:buFont typeface="Wingdings" panose="05000000000000000000" pitchFamily="2" charset="2"/>
                <a:buChar char="§"/>
              </a:pPr>
              <a:r>
                <a:rPr lang="ko-KR" altLang="en-US" sz="800" dirty="0">
                  <a:latin typeface="+mn-ea"/>
                </a:rPr>
                <a:t>인공지능 기반 유해 콘텐츠 </a:t>
              </a:r>
              <a:r>
                <a:rPr lang="ko-KR" altLang="en-US" sz="800" dirty="0" err="1">
                  <a:latin typeface="+mn-ea"/>
                </a:rPr>
                <a:t>추출</a:t>
              </a:r>
              <a:r>
                <a:rPr lang="ko-KR" altLang="en-US" sz="800" dirty="0" err="1">
                  <a:latin typeface="+mn-ea"/>
                  <a:sym typeface="Wingdings" panose="05000000000000000000" pitchFamily="2" charset="2"/>
                </a:rPr>
                <a:t></a:t>
              </a:r>
              <a:r>
                <a:rPr lang="ko-KR" altLang="en-US" sz="800" dirty="0" err="1">
                  <a:latin typeface="+mn-ea"/>
                </a:rPr>
                <a:t>필터링</a:t>
              </a:r>
              <a:r>
                <a:rPr lang="ko-KR" altLang="en-US" sz="800" dirty="0">
                  <a:latin typeface="+mn-ea"/>
                </a:rPr>
                <a:t> 기술</a:t>
              </a:r>
            </a:p>
            <a:p>
              <a:pPr marL="85725" indent="-85725">
                <a:lnSpc>
                  <a:spcPts val="1300"/>
                </a:lnSpc>
                <a:buFont typeface="Wingdings" panose="05000000000000000000" pitchFamily="2" charset="2"/>
                <a:buChar char="§"/>
              </a:pPr>
              <a:r>
                <a:rPr lang="ko-KR" altLang="en-US" sz="800" dirty="0">
                  <a:latin typeface="+mn-ea"/>
                </a:rPr>
                <a:t>방대한 양의 데이터를 수집</a:t>
              </a:r>
              <a:r>
                <a:rPr lang="en-US" altLang="ko-KR" sz="800" dirty="0">
                  <a:latin typeface="+mn-ea"/>
                </a:rPr>
                <a:t>, </a:t>
              </a:r>
              <a:r>
                <a:rPr lang="ko-KR" altLang="en-US" sz="800" dirty="0">
                  <a:latin typeface="+mn-ea"/>
                </a:rPr>
                <a:t>처리</a:t>
              </a:r>
              <a:r>
                <a:rPr lang="en-US" altLang="ko-KR" sz="800" dirty="0">
                  <a:latin typeface="+mn-ea"/>
                </a:rPr>
                <a:t>, </a:t>
              </a:r>
              <a:r>
                <a:rPr lang="ko-KR" altLang="en-US" sz="800" dirty="0">
                  <a:latin typeface="+mn-ea"/>
                </a:rPr>
                <a:t>분석하는 기술</a:t>
              </a:r>
            </a:p>
            <a:p>
              <a:pPr marL="85725" indent="-85725">
                <a:lnSpc>
                  <a:spcPts val="1300"/>
                </a:lnSpc>
                <a:buFont typeface="Wingdings" panose="05000000000000000000" pitchFamily="2" charset="2"/>
                <a:buChar char="§"/>
              </a:pPr>
              <a:r>
                <a:rPr lang="ko-KR" altLang="en-US" sz="800" dirty="0">
                  <a:latin typeface="+mn-ea"/>
                </a:rPr>
                <a:t>영상기반의 데이터를 인공지능이 인식하고 이해할 수 있는 기술</a:t>
              </a:r>
              <a:endParaRPr lang="en-US" altLang="ko-KR" sz="800" dirty="0">
                <a:latin typeface="+mn-ea"/>
              </a:endParaRPr>
            </a:p>
          </p:txBody>
        </p: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786614C6-919F-0DD1-C19C-88675CE8CD52}"/>
                </a:ext>
              </a:extLst>
            </p:cNvPr>
            <p:cNvCxnSpPr>
              <a:cxnSpLocks/>
            </p:cNvCxnSpPr>
            <p:nvPr/>
          </p:nvCxnSpPr>
          <p:spPr>
            <a:xfrm>
              <a:off x="6081222" y="2956547"/>
              <a:ext cx="0" cy="220577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4234548F-BE13-C796-8312-7DE52D167336}"/>
                </a:ext>
              </a:extLst>
            </p:cNvPr>
            <p:cNvGrpSpPr/>
            <p:nvPr/>
          </p:nvGrpSpPr>
          <p:grpSpPr>
            <a:xfrm>
              <a:off x="4150183" y="3197569"/>
              <a:ext cx="1386000" cy="1386000"/>
              <a:chOff x="2331296" y="5399055"/>
              <a:chExt cx="1386000" cy="1386000"/>
            </a:xfrm>
          </p:grpSpPr>
          <p:pic>
            <p:nvPicPr>
              <p:cNvPr id="15" name="그림 14" descr="사람, 준비중이(가) 표시된 사진&#10;&#10;자동 생성된 설명">
                <a:extLst>
                  <a:ext uri="{FF2B5EF4-FFF2-40B4-BE49-F238E27FC236}">
                    <a16:creationId xmlns:a16="http://schemas.microsoft.com/office/drawing/2014/main" id="{48B27C64-696F-3C34-9C97-C1F48A3FBED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4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876" r="23929"/>
              <a:stretch/>
            </p:blipFill>
            <p:spPr>
              <a:xfrm>
                <a:off x="2336192" y="5399055"/>
                <a:ext cx="1376208" cy="1386000"/>
              </a:xfrm>
              <a:prstGeom prst="rect">
                <a:avLst/>
              </a:prstGeom>
            </p:spPr>
          </p:pic>
          <p:sp>
            <p:nvSpPr>
              <p:cNvPr id="16" name="직사각형 15">
                <a:extLst>
                  <a:ext uri="{FF2B5EF4-FFF2-40B4-BE49-F238E27FC236}">
                    <a16:creationId xmlns:a16="http://schemas.microsoft.com/office/drawing/2014/main" id="{549D6350-0214-6024-6F1C-6F0A0E3BE733}"/>
                  </a:ext>
                </a:extLst>
              </p:cNvPr>
              <p:cNvSpPr/>
              <p:nvPr/>
            </p:nvSpPr>
            <p:spPr>
              <a:xfrm>
                <a:off x="2331296" y="5399055"/>
                <a:ext cx="1386000" cy="1386000"/>
              </a:xfrm>
              <a:prstGeom prst="rect">
                <a:avLst/>
              </a:prstGeom>
              <a:solidFill>
                <a:srgbClr val="000000">
                  <a:alpha val="54902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" name="Freeform 176">
                <a:extLst>
                  <a:ext uri="{FF2B5EF4-FFF2-40B4-BE49-F238E27FC236}">
                    <a16:creationId xmlns:a16="http://schemas.microsoft.com/office/drawing/2014/main" id="{C0B92675-8DBD-C8DC-32EF-BEC8D06A6CF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87664" y="5947997"/>
                <a:ext cx="273264" cy="288117"/>
              </a:xfrm>
              <a:custGeom>
                <a:avLst/>
                <a:gdLst>
                  <a:gd name="T0" fmla="*/ 135 w 139"/>
                  <a:gd name="T1" fmla="*/ 125 h 146"/>
                  <a:gd name="T2" fmla="*/ 137 w 139"/>
                  <a:gd name="T3" fmla="*/ 140 h 146"/>
                  <a:gd name="T4" fmla="*/ 124 w 139"/>
                  <a:gd name="T5" fmla="*/ 146 h 146"/>
                  <a:gd name="T6" fmla="*/ 15 w 139"/>
                  <a:gd name="T7" fmla="*/ 146 h 146"/>
                  <a:gd name="T8" fmla="*/ 2 w 139"/>
                  <a:gd name="T9" fmla="*/ 140 h 146"/>
                  <a:gd name="T10" fmla="*/ 4 w 139"/>
                  <a:gd name="T11" fmla="*/ 125 h 146"/>
                  <a:gd name="T12" fmla="*/ 51 w 139"/>
                  <a:gd name="T13" fmla="*/ 50 h 146"/>
                  <a:gd name="T14" fmla="*/ 51 w 139"/>
                  <a:gd name="T15" fmla="*/ 12 h 146"/>
                  <a:gd name="T16" fmla="*/ 45 w 139"/>
                  <a:gd name="T17" fmla="*/ 12 h 146"/>
                  <a:gd name="T18" fmla="*/ 41 w 139"/>
                  <a:gd name="T19" fmla="*/ 11 h 146"/>
                  <a:gd name="T20" fmla="*/ 39 w 139"/>
                  <a:gd name="T21" fmla="*/ 6 h 146"/>
                  <a:gd name="T22" fmla="*/ 41 w 139"/>
                  <a:gd name="T23" fmla="*/ 2 h 146"/>
                  <a:gd name="T24" fmla="*/ 45 w 139"/>
                  <a:gd name="T25" fmla="*/ 0 h 146"/>
                  <a:gd name="T26" fmla="*/ 94 w 139"/>
                  <a:gd name="T27" fmla="*/ 0 h 146"/>
                  <a:gd name="T28" fmla="*/ 98 w 139"/>
                  <a:gd name="T29" fmla="*/ 2 h 146"/>
                  <a:gd name="T30" fmla="*/ 100 w 139"/>
                  <a:gd name="T31" fmla="*/ 6 h 146"/>
                  <a:gd name="T32" fmla="*/ 98 w 139"/>
                  <a:gd name="T33" fmla="*/ 11 h 146"/>
                  <a:gd name="T34" fmla="*/ 94 w 139"/>
                  <a:gd name="T35" fmla="*/ 12 h 146"/>
                  <a:gd name="T36" fmla="*/ 88 w 139"/>
                  <a:gd name="T37" fmla="*/ 12 h 146"/>
                  <a:gd name="T38" fmla="*/ 88 w 139"/>
                  <a:gd name="T39" fmla="*/ 50 h 146"/>
                  <a:gd name="T40" fmla="*/ 135 w 139"/>
                  <a:gd name="T41" fmla="*/ 125 h 146"/>
                  <a:gd name="T42" fmla="*/ 61 w 139"/>
                  <a:gd name="T43" fmla="*/ 57 h 146"/>
                  <a:gd name="T44" fmla="*/ 36 w 139"/>
                  <a:gd name="T45" fmla="*/ 97 h 146"/>
                  <a:gd name="T46" fmla="*/ 103 w 139"/>
                  <a:gd name="T47" fmla="*/ 97 h 146"/>
                  <a:gd name="T48" fmla="*/ 77 w 139"/>
                  <a:gd name="T49" fmla="*/ 57 h 146"/>
                  <a:gd name="T50" fmla="*/ 75 w 139"/>
                  <a:gd name="T51" fmla="*/ 54 h 146"/>
                  <a:gd name="T52" fmla="*/ 75 w 139"/>
                  <a:gd name="T53" fmla="*/ 50 h 146"/>
                  <a:gd name="T54" fmla="*/ 75 w 139"/>
                  <a:gd name="T55" fmla="*/ 12 h 146"/>
                  <a:gd name="T56" fmla="*/ 63 w 139"/>
                  <a:gd name="T57" fmla="*/ 12 h 146"/>
                  <a:gd name="T58" fmla="*/ 63 w 139"/>
                  <a:gd name="T59" fmla="*/ 50 h 146"/>
                  <a:gd name="T60" fmla="*/ 63 w 139"/>
                  <a:gd name="T61" fmla="*/ 54 h 146"/>
                  <a:gd name="T62" fmla="*/ 61 w 139"/>
                  <a:gd name="T63" fmla="*/ 57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39" h="146">
                    <a:moveTo>
                      <a:pt x="135" y="125"/>
                    </a:moveTo>
                    <a:cubicBezTo>
                      <a:pt x="139" y="131"/>
                      <a:pt x="139" y="136"/>
                      <a:pt x="137" y="140"/>
                    </a:cubicBezTo>
                    <a:cubicBezTo>
                      <a:pt x="135" y="144"/>
                      <a:pt x="131" y="146"/>
                      <a:pt x="124" y="146"/>
                    </a:cubicBezTo>
                    <a:cubicBezTo>
                      <a:pt x="15" y="146"/>
                      <a:pt x="15" y="146"/>
                      <a:pt x="15" y="146"/>
                    </a:cubicBezTo>
                    <a:cubicBezTo>
                      <a:pt x="8" y="146"/>
                      <a:pt x="4" y="144"/>
                      <a:pt x="2" y="140"/>
                    </a:cubicBezTo>
                    <a:cubicBezTo>
                      <a:pt x="0" y="136"/>
                      <a:pt x="0" y="131"/>
                      <a:pt x="4" y="125"/>
                    </a:cubicBezTo>
                    <a:cubicBezTo>
                      <a:pt x="51" y="50"/>
                      <a:pt x="51" y="50"/>
                      <a:pt x="51" y="50"/>
                    </a:cubicBezTo>
                    <a:cubicBezTo>
                      <a:pt x="51" y="12"/>
                      <a:pt x="51" y="12"/>
                      <a:pt x="51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4" y="12"/>
                      <a:pt x="42" y="12"/>
                      <a:pt x="41" y="11"/>
                    </a:cubicBezTo>
                    <a:cubicBezTo>
                      <a:pt x="40" y="9"/>
                      <a:pt x="39" y="8"/>
                      <a:pt x="39" y="6"/>
                    </a:cubicBezTo>
                    <a:cubicBezTo>
                      <a:pt x="39" y="5"/>
                      <a:pt x="40" y="3"/>
                      <a:pt x="41" y="2"/>
                    </a:cubicBezTo>
                    <a:cubicBezTo>
                      <a:pt x="42" y="1"/>
                      <a:pt x="44" y="0"/>
                      <a:pt x="45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0"/>
                      <a:pt x="97" y="1"/>
                      <a:pt x="98" y="2"/>
                    </a:cubicBezTo>
                    <a:cubicBezTo>
                      <a:pt x="99" y="3"/>
                      <a:pt x="100" y="5"/>
                      <a:pt x="100" y="6"/>
                    </a:cubicBezTo>
                    <a:cubicBezTo>
                      <a:pt x="100" y="8"/>
                      <a:pt x="99" y="9"/>
                      <a:pt x="98" y="11"/>
                    </a:cubicBezTo>
                    <a:cubicBezTo>
                      <a:pt x="97" y="12"/>
                      <a:pt x="95" y="12"/>
                      <a:pt x="94" y="12"/>
                    </a:cubicBezTo>
                    <a:cubicBezTo>
                      <a:pt x="88" y="12"/>
                      <a:pt x="88" y="12"/>
                      <a:pt x="88" y="12"/>
                    </a:cubicBezTo>
                    <a:cubicBezTo>
                      <a:pt x="88" y="50"/>
                      <a:pt x="88" y="50"/>
                      <a:pt x="88" y="50"/>
                    </a:cubicBezTo>
                    <a:lnTo>
                      <a:pt x="135" y="125"/>
                    </a:lnTo>
                    <a:close/>
                    <a:moveTo>
                      <a:pt x="61" y="57"/>
                    </a:moveTo>
                    <a:cubicBezTo>
                      <a:pt x="36" y="97"/>
                      <a:pt x="36" y="97"/>
                      <a:pt x="36" y="97"/>
                    </a:cubicBezTo>
                    <a:cubicBezTo>
                      <a:pt x="103" y="97"/>
                      <a:pt x="103" y="97"/>
                      <a:pt x="103" y="97"/>
                    </a:cubicBezTo>
                    <a:cubicBezTo>
                      <a:pt x="77" y="57"/>
                      <a:pt x="77" y="57"/>
                      <a:pt x="77" y="57"/>
                    </a:cubicBezTo>
                    <a:cubicBezTo>
                      <a:pt x="75" y="54"/>
                      <a:pt x="75" y="54"/>
                      <a:pt x="75" y="54"/>
                    </a:cubicBezTo>
                    <a:cubicBezTo>
                      <a:pt x="75" y="50"/>
                      <a:pt x="75" y="50"/>
                      <a:pt x="75" y="50"/>
                    </a:cubicBezTo>
                    <a:cubicBezTo>
                      <a:pt x="75" y="12"/>
                      <a:pt x="75" y="12"/>
                      <a:pt x="75" y="12"/>
                    </a:cubicBezTo>
                    <a:cubicBezTo>
                      <a:pt x="63" y="12"/>
                      <a:pt x="63" y="12"/>
                      <a:pt x="63" y="12"/>
                    </a:cubicBezTo>
                    <a:cubicBezTo>
                      <a:pt x="63" y="50"/>
                      <a:pt x="63" y="50"/>
                      <a:pt x="63" y="50"/>
                    </a:cubicBezTo>
                    <a:cubicBezTo>
                      <a:pt x="63" y="54"/>
                      <a:pt x="63" y="54"/>
                      <a:pt x="63" y="54"/>
                    </a:cubicBezTo>
                    <a:lnTo>
                      <a:pt x="61" y="5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9060" tIns="49530" rIns="99060" bIns="4953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16"/>
              </a:p>
            </p:txBody>
          </p:sp>
        </p:grp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9197F5A2-BAF0-D709-747F-89AAF46A16B0}"/>
              </a:ext>
            </a:extLst>
          </p:cNvPr>
          <p:cNvGrpSpPr/>
          <p:nvPr/>
        </p:nvGrpSpPr>
        <p:grpSpPr>
          <a:xfrm>
            <a:off x="8697765" y="3059668"/>
            <a:ext cx="2275272" cy="2514874"/>
            <a:chOff x="8697765" y="2849092"/>
            <a:chExt cx="2275272" cy="251487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55BB860-16B3-C0C3-9833-27F8C2C44807}"/>
                </a:ext>
              </a:extLst>
            </p:cNvPr>
            <p:cNvSpPr txBox="1"/>
            <p:nvPr/>
          </p:nvSpPr>
          <p:spPr>
            <a:xfrm>
              <a:off x="8697765" y="2849092"/>
              <a:ext cx="5838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latin typeface="넥센_B" panose="02020603020101020101" pitchFamily="18" charset="-127"/>
                  <a:ea typeface="넥센_B" panose="02020603020101020101" pitchFamily="18" charset="-127"/>
                </a:rPr>
                <a:t>04.</a:t>
              </a:r>
              <a:endParaRPr lang="ko-KR" altLang="en-US" dirty="0">
                <a:latin typeface="넥센_B" panose="02020603020101020101" pitchFamily="18" charset="-127"/>
                <a:ea typeface="넥센_B" panose="02020603020101020101" pitchFamily="18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B12BED0-43F1-5ECC-C645-6FF785D66D78}"/>
                </a:ext>
              </a:extLst>
            </p:cNvPr>
            <p:cNvSpPr txBox="1"/>
            <p:nvPr/>
          </p:nvSpPr>
          <p:spPr>
            <a:xfrm>
              <a:off x="9212999" y="2896830"/>
              <a:ext cx="17600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>
                  <a:latin typeface="+mj-ea"/>
                  <a:ea typeface="+mj-ea"/>
                </a:rPr>
                <a:t>시스템 개발 및 운영</a:t>
              </a:r>
              <a:endParaRPr lang="en-US" altLang="ko-KR" sz="1200" dirty="0">
                <a:latin typeface="+mj-ea"/>
                <a:ea typeface="+mj-ea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80BD490-9459-BEA9-4A42-0A17C537B36C}"/>
                </a:ext>
              </a:extLst>
            </p:cNvPr>
            <p:cNvSpPr txBox="1"/>
            <p:nvPr/>
          </p:nvSpPr>
          <p:spPr>
            <a:xfrm>
              <a:off x="8992110" y="4618506"/>
              <a:ext cx="1705741" cy="7454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5725" indent="-85725">
                <a:lnSpc>
                  <a:spcPts val="1300"/>
                </a:lnSpc>
                <a:buFont typeface="Wingdings" panose="05000000000000000000" pitchFamily="2" charset="2"/>
                <a:buChar char="§"/>
              </a:pPr>
              <a:r>
                <a:rPr lang="ko-KR" altLang="en-US" sz="800" dirty="0">
                  <a:latin typeface="+mn-ea"/>
                </a:rPr>
                <a:t>고객맞춤형 통합시스템 개발</a:t>
              </a:r>
              <a:endParaRPr lang="en-US" altLang="ko-KR" sz="800" dirty="0">
                <a:latin typeface="+mn-ea"/>
              </a:endParaRPr>
            </a:p>
            <a:p>
              <a:pPr marL="85725" indent="-85725">
                <a:lnSpc>
                  <a:spcPts val="1300"/>
                </a:lnSpc>
                <a:buFont typeface="Wingdings" panose="05000000000000000000" pitchFamily="2" charset="2"/>
                <a:buChar char="§"/>
              </a:pPr>
              <a:r>
                <a:rPr lang="ko-KR" altLang="en-US" sz="800" dirty="0">
                  <a:latin typeface="+mn-ea"/>
                </a:rPr>
                <a:t>안정적인 정보기술 서비스 제공</a:t>
              </a:r>
              <a:endParaRPr lang="en-US" altLang="ko-KR" sz="800" dirty="0">
                <a:latin typeface="+mn-ea"/>
              </a:endParaRPr>
            </a:p>
            <a:p>
              <a:pPr marL="85725" indent="-85725">
                <a:lnSpc>
                  <a:spcPts val="1300"/>
                </a:lnSpc>
                <a:buFont typeface="Wingdings" panose="05000000000000000000" pitchFamily="2" charset="2"/>
                <a:buChar char="§"/>
              </a:pPr>
              <a:r>
                <a:rPr lang="ko-KR" altLang="en-US" sz="800" dirty="0">
                  <a:latin typeface="+mn-ea"/>
                </a:rPr>
                <a:t>서비스 품질 및 성능개선</a:t>
              </a:r>
              <a:endParaRPr lang="en-US" altLang="ko-KR" sz="800" dirty="0">
                <a:latin typeface="+mn-ea"/>
              </a:endParaRPr>
            </a:p>
            <a:p>
              <a:pPr marL="85725" indent="-85725">
                <a:lnSpc>
                  <a:spcPts val="1300"/>
                </a:lnSpc>
                <a:buFont typeface="Wingdings" panose="05000000000000000000" pitchFamily="2" charset="2"/>
                <a:buChar char="§"/>
              </a:pPr>
              <a:r>
                <a:rPr lang="en-US" altLang="ko-KR" sz="800" dirty="0">
                  <a:latin typeface="+mn-ea"/>
                </a:rPr>
                <a:t>IT </a:t>
              </a:r>
              <a:r>
                <a:rPr lang="ko-KR" altLang="en-US" sz="800" dirty="0">
                  <a:latin typeface="+mn-ea"/>
                </a:rPr>
                <a:t>시스템 보안성 강화</a:t>
              </a:r>
              <a:endParaRPr lang="en-US" altLang="ko-KR" sz="800" dirty="0">
                <a:latin typeface="+mn-ea"/>
              </a:endParaRPr>
            </a:p>
          </p:txBody>
        </p: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56D247ED-A4FC-4A22-D09C-2A8F5713C2C4}"/>
                </a:ext>
              </a:extLst>
            </p:cNvPr>
            <p:cNvGrpSpPr/>
            <p:nvPr/>
          </p:nvGrpSpPr>
          <p:grpSpPr>
            <a:xfrm>
              <a:off x="9161451" y="3197569"/>
              <a:ext cx="1386000" cy="1386000"/>
              <a:chOff x="5318876" y="5643363"/>
              <a:chExt cx="1386000" cy="1386000"/>
            </a:xfrm>
          </p:grpSpPr>
          <p:pic>
            <p:nvPicPr>
              <p:cNvPr id="23" name="그림 22">
                <a:extLst>
                  <a:ext uri="{FF2B5EF4-FFF2-40B4-BE49-F238E27FC236}">
                    <a16:creationId xmlns:a16="http://schemas.microsoft.com/office/drawing/2014/main" id="{F4A22B0A-7D76-CBA9-D456-4C98BE40063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grayscl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4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891" r="16339"/>
              <a:stretch/>
            </p:blipFill>
            <p:spPr>
              <a:xfrm>
                <a:off x="5318876" y="5643363"/>
                <a:ext cx="1386000" cy="1386000"/>
              </a:xfrm>
              <a:prstGeom prst="rect">
                <a:avLst/>
              </a:prstGeom>
            </p:spPr>
          </p:pic>
          <p:sp>
            <p:nvSpPr>
              <p:cNvPr id="24" name="직사각형 23">
                <a:extLst>
                  <a:ext uri="{FF2B5EF4-FFF2-40B4-BE49-F238E27FC236}">
                    <a16:creationId xmlns:a16="http://schemas.microsoft.com/office/drawing/2014/main" id="{7A1D2572-35B6-E04F-AF0A-3A21EAC6837A}"/>
                  </a:ext>
                </a:extLst>
              </p:cNvPr>
              <p:cNvSpPr/>
              <p:nvPr/>
            </p:nvSpPr>
            <p:spPr>
              <a:xfrm>
                <a:off x="5318876" y="5643363"/>
                <a:ext cx="1386000" cy="1386000"/>
              </a:xfrm>
              <a:prstGeom prst="rect">
                <a:avLst/>
              </a:prstGeom>
              <a:solidFill>
                <a:srgbClr val="000000">
                  <a:alpha val="54902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5" name="Freeform 49">
                <a:extLst>
                  <a:ext uri="{FF2B5EF4-FFF2-40B4-BE49-F238E27FC236}">
                    <a16:creationId xmlns:a16="http://schemas.microsoft.com/office/drawing/2014/main" id="{4121815A-398F-4EAB-0C2A-1B21934120A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52457" y="6201131"/>
                <a:ext cx="318839" cy="270464"/>
              </a:xfrm>
              <a:custGeom>
                <a:avLst/>
                <a:gdLst>
                  <a:gd name="T0" fmla="*/ 185 w 265"/>
                  <a:gd name="T1" fmla="*/ 190 h 225"/>
                  <a:gd name="T2" fmla="*/ 185 w 265"/>
                  <a:gd name="T3" fmla="*/ 225 h 225"/>
                  <a:gd name="T4" fmla="*/ 0 w 265"/>
                  <a:gd name="T5" fmla="*/ 225 h 225"/>
                  <a:gd name="T6" fmla="*/ 0 w 265"/>
                  <a:gd name="T7" fmla="*/ 179 h 225"/>
                  <a:gd name="T8" fmla="*/ 23 w 265"/>
                  <a:gd name="T9" fmla="*/ 158 h 225"/>
                  <a:gd name="T10" fmla="*/ 57 w 265"/>
                  <a:gd name="T11" fmla="*/ 120 h 225"/>
                  <a:gd name="T12" fmla="*/ 46 w 265"/>
                  <a:gd name="T13" fmla="*/ 90 h 225"/>
                  <a:gd name="T14" fmla="*/ 36 w 265"/>
                  <a:gd name="T15" fmla="*/ 71 h 225"/>
                  <a:gd name="T16" fmla="*/ 40 w 265"/>
                  <a:gd name="T17" fmla="*/ 61 h 225"/>
                  <a:gd name="T18" fmla="*/ 37 w 265"/>
                  <a:gd name="T19" fmla="*/ 40 h 225"/>
                  <a:gd name="T20" fmla="*/ 79 w 265"/>
                  <a:gd name="T21" fmla="*/ 0 h 225"/>
                  <a:gd name="T22" fmla="*/ 122 w 265"/>
                  <a:gd name="T23" fmla="*/ 40 h 225"/>
                  <a:gd name="T24" fmla="*/ 119 w 265"/>
                  <a:gd name="T25" fmla="*/ 61 h 225"/>
                  <a:gd name="T26" fmla="*/ 123 w 265"/>
                  <a:gd name="T27" fmla="*/ 71 h 225"/>
                  <a:gd name="T28" fmla="*/ 113 w 265"/>
                  <a:gd name="T29" fmla="*/ 90 h 225"/>
                  <a:gd name="T30" fmla="*/ 101 w 265"/>
                  <a:gd name="T31" fmla="*/ 120 h 225"/>
                  <a:gd name="T32" fmla="*/ 136 w 265"/>
                  <a:gd name="T33" fmla="*/ 158 h 225"/>
                  <a:gd name="T34" fmla="*/ 185 w 265"/>
                  <a:gd name="T35" fmla="*/ 190 h 225"/>
                  <a:gd name="T36" fmla="*/ 206 w 265"/>
                  <a:gd name="T37" fmla="*/ 225 h 225"/>
                  <a:gd name="T38" fmla="*/ 206 w 265"/>
                  <a:gd name="T39" fmla="*/ 187 h 225"/>
                  <a:gd name="T40" fmla="*/ 157 w 265"/>
                  <a:gd name="T41" fmla="*/ 143 h 225"/>
                  <a:gd name="T42" fmla="*/ 168 w 265"/>
                  <a:gd name="T43" fmla="*/ 122 h 225"/>
                  <a:gd name="T44" fmla="*/ 159 w 265"/>
                  <a:gd name="T45" fmla="*/ 100 h 225"/>
                  <a:gd name="T46" fmla="*/ 152 w 265"/>
                  <a:gd name="T47" fmla="*/ 85 h 225"/>
                  <a:gd name="T48" fmla="*/ 155 w 265"/>
                  <a:gd name="T49" fmla="*/ 78 h 225"/>
                  <a:gd name="T50" fmla="*/ 153 w 265"/>
                  <a:gd name="T51" fmla="*/ 62 h 225"/>
                  <a:gd name="T52" fmla="*/ 185 w 265"/>
                  <a:gd name="T53" fmla="*/ 32 h 225"/>
                  <a:gd name="T54" fmla="*/ 217 w 265"/>
                  <a:gd name="T55" fmla="*/ 62 h 225"/>
                  <a:gd name="T56" fmla="*/ 215 w 265"/>
                  <a:gd name="T57" fmla="*/ 78 h 225"/>
                  <a:gd name="T58" fmla="*/ 217 w 265"/>
                  <a:gd name="T59" fmla="*/ 85 h 225"/>
                  <a:gd name="T60" fmla="*/ 210 w 265"/>
                  <a:gd name="T61" fmla="*/ 100 h 225"/>
                  <a:gd name="T62" fmla="*/ 201 w 265"/>
                  <a:gd name="T63" fmla="*/ 122 h 225"/>
                  <a:gd name="T64" fmla="*/ 227 w 265"/>
                  <a:gd name="T65" fmla="*/ 151 h 225"/>
                  <a:gd name="T66" fmla="*/ 262 w 265"/>
                  <a:gd name="T67" fmla="*/ 172 h 225"/>
                  <a:gd name="T68" fmla="*/ 265 w 265"/>
                  <a:gd name="T69" fmla="*/ 225 h 225"/>
                  <a:gd name="T70" fmla="*/ 206 w 265"/>
                  <a:gd name="T71" fmla="*/ 225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65" h="225">
                    <a:moveTo>
                      <a:pt x="185" y="190"/>
                    </a:moveTo>
                    <a:cubicBezTo>
                      <a:pt x="185" y="198"/>
                      <a:pt x="185" y="225"/>
                      <a:pt x="185" y="225"/>
                    </a:cubicBezTo>
                    <a:cubicBezTo>
                      <a:pt x="0" y="225"/>
                      <a:pt x="0" y="225"/>
                      <a:pt x="0" y="225"/>
                    </a:cubicBezTo>
                    <a:cubicBezTo>
                      <a:pt x="0" y="179"/>
                      <a:pt x="0" y="179"/>
                      <a:pt x="0" y="179"/>
                    </a:cubicBezTo>
                    <a:cubicBezTo>
                      <a:pt x="0" y="166"/>
                      <a:pt x="15" y="161"/>
                      <a:pt x="23" y="158"/>
                    </a:cubicBezTo>
                    <a:cubicBezTo>
                      <a:pt x="49" y="147"/>
                      <a:pt x="57" y="139"/>
                      <a:pt x="57" y="120"/>
                    </a:cubicBezTo>
                    <a:cubicBezTo>
                      <a:pt x="57" y="108"/>
                      <a:pt x="49" y="112"/>
                      <a:pt x="46" y="90"/>
                    </a:cubicBezTo>
                    <a:cubicBezTo>
                      <a:pt x="44" y="82"/>
                      <a:pt x="37" y="90"/>
                      <a:pt x="36" y="71"/>
                    </a:cubicBezTo>
                    <a:cubicBezTo>
                      <a:pt x="36" y="63"/>
                      <a:pt x="40" y="61"/>
                      <a:pt x="40" y="61"/>
                    </a:cubicBezTo>
                    <a:cubicBezTo>
                      <a:pt x="40" y="61"/>
                      <a:pt x="38" y="49"/>
                      <a:pt x="37" y="40"/>
                    </a:cubicBezTo>
                    <a:cubicBezTo>
                      <a:pt x="36" y="28"/>
                      <a:pt x="43" y="0"/>
                      <a:pt x="79" y="0"/>
                    </a:cubicBezTo>
                    <a:cubicBezTo>
                      <a:pt x="116" y="0"/>
                      <a:pt x="123" y="28"/>
                      <a:pt x="122" y="40"/>
                    </a:cubicBezTo>
                    <a:cubicBezTo>
                      <a:pt x="121" y="49"/>
                      <a:pt x="119" y="61"/>
                      <a:pt x="119" y="61"/>
                    </a:cubicBezTo>
                    <a:cubicBezTo>
                      <a:pt x="119" y="61"/>
                      <a:pt x="123" y="63"/>
                      <a:pt x="123" y="71"/>
                    </a:cubicBezTo>
                    <a:cubicBezTo>
                      <a:pt x="122" y="90"/>
                      <a:pt x="114" y="82"/>
                      <a:pt x="113" y="90"/>
                    </a:cubicBezTo>
                    <a:cubicBezTo>
                      <a:pt x="109" y="112"/>
                      <a:pt x="101" y="108"/>
                      <a:pt x="101" y="120"/>
                    </a:cubicBezTo>
                    <a:cubicBezTo>
                      <a:pt x="101" y="139"/>
                      <a:pt x="110" y="147"/>
                      <a:pt x="136" y="158"/>
                    </a:cubicBezTo>
                    <a:cubicBezTo>
                      <a:pt x="162" y="168"/>
                      <a:pt x="185" y="179"/>
                      <a:pt x="185" y="190"/>
                    </a:cubicBezTo>
                    <a:close/>
                    <a:moveTo>
                      <a:pt x="206" y="225"/>
                    </a:moveTo>
                    <a:cubicBezTo>
                      <a:pt x="206" y="187"/>
                      <a:pt x="206" y="187"/>
                      <a:pt x="206" y="187"/>
                    </a:cubicBezTo>
                    <a:cubicBezTo>
                      <a:pt x="206" y="168"/>
                      <a:pt x="200" y="164"/>
                      <a:pt x="157" y="143"/>
                    </a:cubicBezTo>
                    <a:cubicBezTo>
                      <a:pt x="165" y="138"/>
                      <a:pt x="168" y="132"/>
                      <a:pt x="168" y="122"/>
                    </a:cubicBezTo>
                    <a:cubicBezTo>
                      <a:pt x="168" y="113"/>
                      <a:pt x="162" y="116"/>
                      <a:pt x="159" y="100"/>
                    </a:cubicBezTo>
                    <a:cubicBezTo>
                      <a:pt x="158" y="94"/>
                      <a:pt x="153" y="100"/>
                      <a:pt x="152" y="85"/>
                    </a:cubicBezTo>
                    <a:cubicBezTo>
                      <a:pt x="152" y="79"/>
                      <a:pt x="155" y="78"/>
                      <a:pt x="155" y="78"/>
                    </a:cubicBezTo>
                    <a:cubicBezTo>
                      <a:pt x="155" y="78"/>
                      <a:pt x="153" y="69"/>
                      <a:pt x="153" y="62"/>
                    </a:cubicBezTo>
                    <a:cubicBezTo>
                      <a:pt x="152" y="54"/>
                      <a:pt x="157" y="32"/>
                      <a:pt x="185" y="32"/>
                    </a:cubicBezTo>
                    <a:cubicBezTo>
                      <a:pt x="212" y="32"/>
                      <a:pt x="217" y="54"/>
                      <a:pt x="217" y="62"/>
                    </a:cubicBezTo>
                    <a:cubicBezTo>
                      <a:pt x="216" y="69"/>
                      <a:pt x="215" y="78"/>
                      <a:pt x="215" y="78"/>
                    </a:cubicBezTo>
                    <a:cubicBezTo>
                      <a:pt x="215" y="78"/>
                      <a:pt x="217" y="79"/>
                      <a:pt x="217" y="85"/>
                    </a:cubicBezTo>
                    <a:cubicBezTo>
                      <a:pt x="216" y="100"/>
                      <a:pt x="211" y="94"/>
                      <a:pt x="210" y="100"/>
                    </a:cubicBezTo>
                    <a:cubicBezTo>
                      <a:pt x="207" y="116"/>
                      <a:pt x="201" y="113"/>
                      <a:pt x="201" y="122"/>
                    </a:cubicBezTo>
                    <a:cubicBezTo>
                      <a:pt x="201" y="136"/>
                      <a:pt x="208" y="143"/>
                      <a:pt x="227" y="151"/>
                    </a:cubicBezTo>
                    <a:cubicBezTo>
                      <a:pt x="247" y="159"/>
                      <a:pt x="258" y="164"/>
                      <a:pt x="262" y="172"/>
                    </a:cubicBezTo>
                    <a:cubicBezTo>
                      <a:pt x="265" y="176"/>
                      <a:pt x="265" y="225"/>
                      <a:pt x="265" y="225"/>
                    </a:cubicBezTo>
                    <a:lnTo>
                      <a:pt x="206" y="22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9060" tIns="49530" rIns="99060" bIns="4953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16"/>
              </a:p>
            </p:txBody>
          </p:sp>
        </p:grp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96C79F6E-1128-3644-C432-B0F9B12F0A58}"/>
              </a:ext>
            </a:extLst>
          </p:cNvPr>
          <p:cNvGrpSpPr/>
          <p:nvPr/>
        </p:nvGrpSpPr>
        <p:grpSpPr>
          <a:xfrm>
            <a:off x="6198585" y="3059668"/>
            <a:ext cx="2355034" cy="2514874"/>
            <a:chOff x="6198585" y="2849092"/>
            <a:chExt cx="2355034" cy="2514874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0DD591F-AF81-D5D8-403B-D0DE4B29080F}"/>
                </a:ext>
              </a:extLst>
            </p:cNvPr>
            <p:cNvSpPr txBox="1"/>
            <p:nvPr/>
          </p:nvSpPr>
          <p:spPr>
            <a:xfrm>
              <a:off x="6198585" y="2849092"/>
              <a:ext cx="5709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latin typeface="넥센_B" panose="02020603020101020101" pitchFamily="18" charset="-127"/>
                  <a:ea typeface="넥센_B" panose="02020603020101020101" pitchFamily="18" charset="-127"/>
                </a:rPr>
                <a:t>03.</a:t>
              </a:r>
              <a:endParaRPr lang="ko-KR" altLang="en-US" dirty="0">
                <a:latin typeface="넥센_B" panose="02020603020101020101" pitchFamily="18" charset="-127"/>
                <a:ea typeface="넥센_B" panose="02020603020101020101" pitchFamily="18" charset="-127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09287B0-ECD3-5A4B-63FF-9ADA6A5C17D1}"/>
                </a:ext>
              </a:extLst>
            </p:cNvPr>
            <p:cNvSpPr txBox="1"/>
            <p:nvPr/>
          </p:nvSpPr>
          <p:spPr>
            <a:xfrm>
              <a:off x="6700995" y="2896830"/>
              <a:ext cx="17600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latin typeface="+mj-ea"/>
                  <a:ea typeface="+mj-ea"/>
                </a:rPr>
                <a:t>IT </a:t>
              </a:r>
              <a:r>
                <a:rPr lang="ko-KR" altLang="en-US" sz="1200" dirty="0">
                  <a:latin typeface="+mj-ea"/>
                  <a:ea typeface="+mj-ea"/>
                </a:rPr>
                <a:t>컨설팅</a:t>
              </a:r>
              <a:endParaRPr lang="en-US" altLang="ko-KR" sz="1200" dirty="0">
                <a:latin typeface="+mj-ea"/>
                <a:ea typeface="+mj-ea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33A90F2-28F3-2631-B924-9CEF2BB99201}"/>
                </a:ext>
              </a:extLst>
            </p:cNvPr>
            <p:cNvSpPr txBox="1"/>
            <p:nvPr/>
          </p:nvSpPr>
          <p:spPr>
            <a:xfrm>
              <a:off x="6318524" y="4618506"/>
              <a:ext cx="2235095" cy="7454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5725" indent="-85725">
                <a:lnSpc>
                  <a:spcPts val="1300"/>
                </a:lnSpc>
                <a:buFont typeface="Wingdings" panose="05000000000000000000" pitchFamily="2" charset="2"/>
                <a:buChar char="§"/>
              </a:pPr>
              <a:r>
                <a:rPr lang="ko-KR" altLang="en-US" sz="800" dirty="0">
                  <a:latin typeface="+mn-ea"/>
                </a:rPr>
                <a:t>비즈니스 요구사항에 기반한 분석</a:t>
              </a:r>
              <a:r>
                <a:rPr lang="en-US" altLang="ko-KR" sz="800" dirty="0">
                  <a:latin typeface="+mn-ea"/>
                </a:rPr>
                <a:t>, </a:t>
              </a:r>
              <a:r>
                <a:rPr lang="ko-KR" altLang="en-US" sz="800" dirty="0">
                  <a:latin typeface="+mn-ea"/>
                </a:rPr>
                <a:t>설계 컨설팅</a:t>
              </a:r>
            </a:p>
            <a:p>
              <a:pPr marL="85725" indent="-85725">
                <a:lnSpc>
                  <a:spcPts val="1300"/>
                </a:lnSpc>
                <a:buFont typeface="Wingdings" panose="05000000000000000000" pitchFamily="2" charset="2"/>
                <a:buChar char="§"/>
              </a:pPr>
              <a:r>
                <a:rPr lang="en-US" altLang="ko-KR" sz="800" dirty="0">
                  <a:latin typeface="+mn-ea"/>
                </a:rPr>
                <a:t>SW</a:t>
              </a:r>
              <a:r>
                <a:rPr lang="ko-KR" altLang="en-US" sz="800" dirty="0">
                  <a:latin typeface="+mn-ea"/>
                </a:rPr>
                <a:t>프로젝트 </a:t>
              </a:r>
              <a:r>
                <a:rPr lang="ko-KR" altLang="en-US" sz="800" dirty="0" err="1">
                  <a:latin typeface="+mn-ea"/>
                </a:rPr>
                <a:t>계획</a:t>
              </a:r>
              <a:r>
                <a:rPr lang="ko-KR" altLang="en-US" sz="800" dirty="0" err="1">
                  <a:latin typeface="+mn-ea"/>
                  <a:sym typeface="Wingdings" panose="05000000000000000000" pitchFamily="2" charset="2"/>
                </a:rPr>
                <a:t></a:t>
              </a:r>
              <a:r>
                <a:rPr lang="ko-KR" altLang="en-US" sz="800" dirty="0" err="1">
                  <a:latin typeface="+mn-ea"/>
                </a:rPr>
                <a:t>구현을</a:t>
              </a:r>
              <a:r>
                <a:rPr lang="ko-KR" altLang="en-US" sz="800" dirty="0">
                  <a:latin typeface="+mn-ea"/>
                </a:rPr>
                <a:t> 위한 컨설팅</a:t>
              </a:r>
            </a:p>
            <a:p>
              <a:pPr marL="85725" indent="-85725">
                <a:lnSpc>
                  <a:spcPts val="1300"/>
                </a:lnSpc>
                <a:buFont typeface="Wingdings" panose="05000000000000000000" pitchFamily="2" charset="2"/>
                <a:buChar char="§"/>
              </a:pPr>
              <a:r>
                <a:rPr lang="ko-KR" altLang="en-US" sz="800" dirty="0">
                  <a:latin typeface="+mn-ea"/>
                </a:rPr>
                <a:t>정보보안 위험을 분석하고 보안 정책 수립</a:t>
              </a:r>
              <a:r>
                <a:rPr lang="en-US" altLang="ko-KR" sz="800" dirty="0">
                  <a:latin typeface="+mn-ea"/>
                </a:rPr>
                <a:t>, </a:t>
              </a:r>
              <a:r>
                <a:rPr lang="ko-KR" altLang="en-US" sz="800" dirty="0">
                  <a:latin typeface="+mn-ea"/>
                </a:rPr>
                <a:t>관리를 위한 컨설팅</a:t>
              </a:r>
              <a:endParaRPr lang="en-US" altLang="ko-KR" sz="800" dirty="0">
                <a:latin typeface="+mn-ea"/>
              </a:endParaRPr>
            </a:p>
          </p:txBody>
        </p: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F9F03B24-48D0-2D38-8D74-0FC33B093576}"/>
                </a:ext>
              </a:extLst>
            </p:cNvPr>
            <p:cNvGrpSpPr/>
            <p:nvPr/>
          </p:nvGrpSpPr>
          <p:grpSpPr>
            <a:xfrm>
              <a:off x="6655817" y="3197569"/>
              <a:ext cx="1386000" cy="1386000"/>
              <a:chOff x="3801239" y="6095621"/>
              <a:chExt cx="1386000" cy="1386000"/>
            </a:xfrm>
          </p:grpSpPr>
          <p:pic>
            <p:nvPicPr>
              <p:cNvPr id="31" name="그림 30">
                <a:extLst>
                  <a:ext uri="{FF2B5EF4-FFF2-40B4-BE49-F238E27FC236}">
                    <a16:creationId xmlns:a16="http://schemas.microsoft.com/office/drawing/2014/main" id="{002F3E8A-42C5-455D-8723-B7E7FDB91C3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935" r="17399"/>
              <a:stretch/>
            </p:blipFill>
            <p:spPr>
              <a:xfrm>
                <a:off x="3801239" y="6095621"/>
                <a:ext cx="1386000" cy="1386000"/>
              </a:xfrm>
              <a:prstGeom prst="rect">
                <a:avLst/>
              </a:prstGeom>
            </p:spPr>
          </p:pic>
          <p:sp>
            <p:nvSpPr>
              <p:cNvPr id="32" name="직사각형 31">
                <a:extLst>
                  <a:ext uri="{FF2B5EF4-FFF2-40B4-BE49-F238E27FC236}">
                    <a16:creationId xmlns:a16="http://schemas.microsoft.com/office/drawing/2014/main" id="{03596172-938F-AEC4-33F6-04DB14D55D3E}"/>
                  </a:ext>
                </a:extLst>
              </p:cNvPr>
              <p:cNvSpPr/>
              <p:nvPr/>
            </p:nvSpPr>
            <p:spPr>
              <a:xfrm>
                <a:off x="3801239" y="6095621"/>
                <a:ext cx="1386000" cy="1386000"/>
              </a:xfrm>
              <a:prstGeom prst="rect">
                <a:avLst/>
              </a:prstGeom>
              <a:solidFill>
                <a:srgbClr val="000000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" name="Freeform 175">
                <a:extLst>
                  <a:ext uri="{FF2B5EF4-FFF2-40B4-BE49-F238E27FC236}">
                    <a16:creationId xmlns:a16="http://schemas.microsoft.com/office/drawing/2014/main" id="{DA3BB071-E4CD-DF70-9882-587049B921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1821" y="6662181"/>
                <a:ext cx="344837" cy="252880"/>
              </a:xfrm>
              <a:custGeom>
                <a:avLst/>
                <a:gdLst>
                  <a:gd name="T0" fmla="*/ 182 w 182"/>
                  <a:gd name="T1" fmla="*/ 97 h 133"/>
                  <a:gd name="T2" fmla="*/ 171 w 182"/>
                  <a:gd name="T3" fmla="*/ 123 h 133"/>
                  <a:gd name="T4" fmla="*/ 146 w 182"/>
                  <a:gd name="T5" fmla="*/ 133 h 133"/>
                  <a:gd name="T6" fmla="*/ 43 w 182"/>
                  <a:gd name="T7" fmla="*/ 133 h 133"/>
                  <a:gd name="T8" fmla="*/ 13 w 182"/>
                  <a:gd name="T9" fmla="*/ 121 h 133"/>
                  <a:gd name="T10" fmla="*/ 0 w 182"/>
                  <a:gd name="T11" fmla="*/ 91 h 133"/>
                  <a:gd name="T12" fmla="*/ 7 w 182"/>
                  <a:gd name="T13" fmla="*/ 68 h 133"/>
                  <a:gd name="T14" fmla="*/ 25 w 182"/>
                  <a:gd name="T15" fmla="*/ 53 h 133"/>
                  <a:gd name="T16" fmla="*/ 25 w 182"/>
                  <a:gd name="T17" fmla="*/ 49 h 133"/>
                  <a:gd name="T18" fmla="*/ 39 w 182"/>
                  <a:gd name="T19" fmla="*/ 15 h 133"/>
                  <a:gd name="T20" fmla="*/ 73 w 182"/>
                  <a:gd name="T21" fmla="*/ 0 h 133"/>
                  <a:gd name="T22" fmla="*/ 100 w 182"/>
                  <a:gd name="T23" fmla="*/ 9 h 133"/>
                  <a:gd name="T24" fmla="*/ 118 w 182"/>
                  <a:gd name="T25" fmla="*/ 30 h 133"/>
                  <a:gd name="T26" fmla="*/ 134 w 182"/>
                  <a:gd name="T27" fmla="*/ 25 h 133"/>
                  <a:gd name="T28" fmla="*/ 151 w 182"/>
                  <a:gd name="T29" fmla="*/ 32 h 133"/>
                  <a:gd name="T30" fmla="*/ 158 w 182"/>
                  <a:gd name="T31" fmla="*/ 49 h 133"/>
                  <a:gd name="T32" fmla="*/ 154 w 182"/>
                  <a:gd name="T33" fmla="*/ 62 h 133"/>
                  <a:gd name="T34" fmla="*/ 174 w 182"/>
                  <a:gd name="T35" fmla="*/ 74 h 133"/>
                  <a:gd name="T36" fmla="*/ 182 w 182"/>
                  <a:gd name="T37" fmla="*/ 97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2" h="133">
                    <a:moveTo>
                      <a:pt x="182" y="97"/>
                    </a:moveTo>
                    <a:cubicBezTo>
                      <a:pt x="182" y="107"/>
                      <a:pt x="178" y="116"/>
                      <a:pt x="171" y="123"/>
                    </a:cubicBezTo>
                    <a:cubicBezTo>
                      <a:pt x="164" y="130"/>
                      <a:pt x="156" y="133"/>
                      <a:pt x="146" y="133"/>
                    </a:cubicBezTo>
                    <a:cubicBezTo>
                      <a:pt x="43" y="133"/>
                      <a:pt x="43" y="133"/>
                      <a:pt x="43" y="133"/>
                    </a:cubicBezTo>
                    <a:cubicBezTo>
                      <a:pt x="31" y="133"/>
                      <a:pt x="21" y="129"/>
                      <a:pt x="13" y="121"/>
                    </a:cubicBezTo>
                    <a:cubicBezTo>
                      <a:pt x="5" y="113"/>
                      <a:pt x="0" y="103"/>
                      <a:pt x="0" y="91"/>
                    </a:cubicBezTo>
                    <a:cubicBezTo>
                      <a:pt x="0" y="83"/>
                      <a:pt x="3" y="75"/>
                      <a:pt x="7" y="68"/>
                    </a:cubicBezTo>
                    <a:cubicBezTo>
                      <a:pt x="12" y="61"/>
                      <a:pt x="18" y="56"/>
                      <a:pt x="25" y="53"/>
                    </a:cubicBezTo>
                    <a:cubicBezTo>
                      <a:pt x="25" y="51"/>
                      <a:pt x="25" y="50"/>
                      <a:pt x="25" y="49"/>
                    </a:cubicBezTo>
                    <a:cubicBezTo>
                      <a:pt x="25" y="35"/>
                      <a:pt x="29" y="24"/>
                      <a:pt x="39" y="15"/>
                    </a:cubicBezTo>
                    <a:cubicBezTo>
                      <a:pt x="48" y="5"/>
                      <a:pt x="60" y="0"/>
                      <a:pt x="73" y="0"/>
                    </a:cubicBezTo>
                    <a:cubicBezTo>
                      <a:pt x="83" y="0"/>
                      <a:pt x="92" y="3"/>
                      <a:pt x="100" y="9"/>
                    </a:cubicBezTo>
                    <a:cubicBezTo>
                      <a:pt x="108" y="14"/>
                      <a:pt x="114" y="21"/>
                      <a:pt x="118" y="30"/>
                    </a:cubicBezTo>
                    <a:cubicBezTo>
                      <a:pt x="122" y="26"/>
                      <a:pt x="128" y="25"/>
                      <a:pt x="134" y="25"/>
                    </a:cubicBezTo>
                    <a:cubicBezTo>
                      <a:pt x="140" y="25"/>
                      <a:pt x="146" y="27"/>
                      <a:pt x="151" y="32"/>
                    </a:cubicBezTo>
                    <a:cubicBezTo>
                      <a:pt x="155" y="36"/>
                      <a:pt x="158" y="42"/>
                      <a:pt x="158" y="49"/>
                    </a:cubicBezTo>
                    <a:cubicBezTo>
                      <a:pt x="158" y="53"/>
                      <a:pt x="156" y="58"/>
                      <a:pt x="154" y="62"/>
                    </a:cubicBezTo>
                    <a:cubicBezTo>
                      <a:pt x="162" y="64"/>
                      <a:pt x="169" y="68"/>
                      <a:pt x="174" y="74"/>
                    </a:cubicBezTo>
                    <a:cubicBezTo>
                      <a:pt x="179" y="81"/>
                      <a:pt x="182" y="89"/>
                      <a:pt x="182" y="9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9060" tIns="49530" rIns="99060" bIns="4953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16"/>
              </a:p>
            </p:txBody>
          </p:sp>
        </p:grp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01DBF11A-1390-3DB2-FE5F-1CCC327E9476}"/>
              </a:ext>
            </a:extLst>
          </p:cNvPr>
          <p:cNvGrpSpPr/>
          <p:nvPr/>
        </p:nvGrpSpPr>
        <p:grpSpPr>
          <a:xfrm>
            <a:off x="1251521" y="3059668"/>
            <a:ext cx="2334920" cy="2514874"/>
            <a:chOff x="1251521" y="2849092"/>
            <a:chExt cx="2334920" cy="2514874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F96590F-3A22-854A-4E68-F2A7DEB44045}"/>
                </a:ext>
              </a:extLst>
            </p:cNvPr>
            <p:cNvSpPr txBox="1"/>
            <p:nvPr/>
          </p:nvSpPr>
          <p:spPr>
            <a:xfrm>
              <a:off x="1705841" y="2896830"/>
              <a:ext cx="17600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>
                  <a:latin typeface="+mj-ea"/>
                  <a:ea typeface="+mj-ea"/>
                </a:rPr>
                <a:t>솔루션</a:t>
              </a:r>
              <a:endParaRPr lang="en-US" altLang="ko-KR" sz="1200" dirty="0">
                <a:latin typeface="+mj-ea"/>
                <a:ea typeface="+mj-ea"/>
              </a:endParaRPr>
            </a:p>
          </p:txBody>
        </p: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2E863CFF-4243-0DAD-2377-759524DC4E00}"/>
                </a:ext>
              </a:extLst>
            </p:cNvPr>
            <p:cNvCxnSpPr>
              <a:cxnSpLocks/>
            </p:cNvCxnSpPr>
            <p:nvPr/>
          </p:nvCxnSpPr>
          <p:spPr>
            <a:xfrm>
              <a:off x="3586441" y="2956547"/>
              <a:ext cx="0" cy="220577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24710C9B-E968-45AE-C42D-8842CC67F3C5}"/>
                </a:ext>
              </a:extLst>
            </p:cNvPr>
            <p:cNvGrpSpPr/>
            <p:nvPr/>
          </p:nvGrpSpPr>
          <p:grpSpPr>
            <a:xfrm>
              <a:off x="1251521" y="2849092"/>
              <a:ext cx="2255726" cy="2514874"/>
              <a:chOff x="1251521" y="2849092"/>
              <a:chExt cx="2255726" cy="2514874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C721B8C-7145-5156-B0E1-E34EFA515D58}"/>
                  </a:ext>
                </a:extLst>
              </p:cNvPr>
              <p:cNvSpPr txBox="1"/>
              <p:nvPr/>
            </p:nvSpPr>
            <p:spPr>
              <a:xfrm>
                <a:off x="1251521" y="2849092"/>
                <a:ext cx="5229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dirty="0">
                    <a:latin typeface="넥센_B" panose="02020603020101020101" pitchFamily="18" charset="-127"/>
                    <a:ea typeface="넥센_B" panose="02020603020101020101" pitchFamily="18" charset="-127"/>
                  </a:rPr>
                  <a:t>01.</a:t>
                </a:r>
                <a:endParaRPr lang="ko-KR" altLang="en-US" dirty="0">
                  <a:latin typeface="넥센_B" panose="02020603020101020101" pitchFamily="18" charset="-127"/>
                  <a:ea typeface="넥센_B" panose="02020603020101020101" pitchFamily="18" charset="-127"/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FC2DEEC-A512-0966-B29C-FFE383B44BBD}"/>
                  </a:ext>
                </a:extLst>
              </p:cNvPr>
              <p:cNvSpPr txBox="1"/>
              <p:nvPr/>
            </p:nvSpPr>
            <p:spPr>
              <a:xfrm>
                <a:off x="1272152" y="4618506"/>
                <a:ext cx="2235095" cy="745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85725" indent="-85725">
                  <a:lnSpc>
                    <a:spcPts val="1300"/>
                  </a:lnSpc>
                  <a:buFont typeface="Wingdings" panose="05000000000000000000" pitchFamily="2" charset="2"/>
                  <a:buChar char="§"/>
                </a:pPr>
                <a:r>
                  <a:rPr lang="ko-KR" altLang="en-US" sz="800" dirty="0">
                    <a:latin typeface="+mn-ea"/>
                  </a:rPr>
                  <a:t>클라우드 기반 평생교육 통합관리 솔루션</a:t>
                </a:r>
              </a:p>
              <a:p>
                <a:pPr marL="85725" indent="-85725">
                  <a:lnSpc>
                    <a:spcPts val="1300"/>
                  </a:lnSpc>
                  <a:buFont typeface="Wingdings" panose="05000000000000000000" pitchFamily="2" charset="2"/>
                  <a:buChar char="§"/>
                </a:pPr>
                <a:r>
                  <a:rPr lang="ko-KR" altLang="en-US" sz="800" dirty="0">
                    <a:latin typeface="+mn-ea"/>
                  </a:rPr>
                  <a:t>인공지능 기반 유해 컨텐츠 탐지</a:t>
                </a:r>
                <a:r>
                  <a:rPr lang="en-US" altLang="ko-KR" sz="800" dirty="0">
                    <a:latin typeface="+mn-ea"/>
                  </a:rPr>
                  <a:t> </a:t>
                </a:r>
                <a:r>
                  <a:rPr lang="ko-KR" altLang="en-US" sz="800" dirty="0">
                    <a:latin typeface="+mn-ea"/>
                  </a:rPr>
                  <a:t>차단 솔루션</a:t>
                </a:r>
                <a:endParaRPr lang="en-US" altLang="ko-KR" sz="800" dirty="0">
                  <a:latin typeface="+mn-ea"/>
                </a:endParaRPr>
              </a:p>
              <a:p>
                <a:pPr marL="85725" indent="-85725">
                  <a:lnSpc>
                    <a:spcPts val="1300"/>
                  </a:lnSpc>
                  <a:buFont typeface="Wingdings" panose="05000000000000000000" pitchFamily="2" charset="2"/>
                  <a:buChar char="§"/>
                </a:pPr>
                <a:r>
                  <a:rPr lang="en-US" altLang="ko-KR" sz="800" dirty="0">
                    <a:latin typeface="+mn-ea"/>
                  </a:rPr>
                  <a:t>LWS</a:t>
                </a:r>
                <a:r>
                  <a:rPr lang="ko-KR" altLang="en-US" sz="800" dirty="0">
                    <a:latin typeface="+mn-ea"/>
                  </a:rPr>
                  <a:t>기반 휴리스틱 탐지기술 안티랜섬웨어</a:t>
                </a:r>
              </a:p>
              <a:p>
                <a:pPr marL="85725" indent="-85725">
                  <a:lnSpc>
                    <a:spcPts val="1300"/>
                  </a:lnSpc>
                  <a:buFont typeface="Wingdings" panose="05000000000000000000" pitchFamily="2" charset="2"/>
                  <a:buChar char="§"/>
                </a:pPr>
                <a:r>
                  <a:rPr lang="ko-KR" altLang="en-US" sz="800" dirty="0">
                    <a:latin typeface="+mn-ea"/>
                  </a:rPr>
                  <a:t>엔드포인트 보안체계 통합 관리 콘솔</a:t>
                </a:r>
                <a:endParaRPr lang="en-US" altLang="ko-KR" sz="800" dirty="0">
                  <a:latin typeface="+mn-ea"/>
                </a:endParaRPr>
              </a:p>
            </p:txBody>
          </p:sp>
          <p:grpSp>
            <p:nvGrpSpPr>
              <p:cNvPr id="40" name="그룹 39">
                <a:extLst>
                  <a:ext uri="{FF2B5EF4-FFF2-40B4-BE49-F238E27FC236}">
                    <a16:creationId xmlns:a16="http://schemas.microsoft.com/office/drawing/2014/main" id="{C343305B-9AB4-66F2-46FC-5CF83035D4C3}"/>
                  </a:ext>
                </a:extLst>
              </p:cNvPr>
              <p:cNvGrpSpPr/>
              <p:nvPr/>
            </p:nvGrpSpPr>
            <p:grpSpPr>
              <a:xfrm>
                <a:off x="1644549" y="3197569"/>
                <a:ext cx="1386000" cy="1386000"/>
                <a:chOff x="129388" y="5968075"/>
                <a:chExt cx="1386000" cy="1386000"/>
              </a:xfrm>
            </p:grpSpPr>
            <p:pic>
              <p:nvPicPr>
                <p:cNvPr id="41" name="그림 40" descr="텍스트, 앉기, 기타, 목재이(가) 표시된 사진&#10;&#10;자동 생성된 설명">
                  <a:extLst>
                    <a:ext uri="{FF2B5EF4-FFF2-40B4-BE49-F238E27FC236}">
                      <a16:creationId xmlns:a16="http://schemas.microsoft.com/office/drawing/2014/main" id="{A30818DE-F28E-9F5E-3D01-97E76F32411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8">
                  <a:grayscl/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saturation sat="4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000" r="18334"/>
                <a:stretch/>
              </p:blipFill>
              <p:spPr>
                <a:xfrm>
                  <a:off x="129388" y="5968075"/>
                  <a:ext cx="1386000" cy="1386000"/>
                </a:xfrm>
                <a:prstGeom prst="rect">
                  <a:avLst/>
                </a:prstGeom>
              </p:spPr>
            </p:pic>
            <p:sp>
              <p:nvSpPr>
                <p:cNvPr id="42" name="직사각형 41">
                  <a:extLst>
                    <a:ext uri="{FF2B5EF4-FFF2-40B4-BE49-F238E27FC236}">
                      <a16:creationId xmlns:a16="http://schemas.microsoft.com/office/drawing/2014/main" id="{4E770476-198F-1088-DA44-2A3C29C6B11E}"/>
                    </a:ext>
                  </a:extLst>
                </p:cNvPr>
                <p:cNvSpPr/>
                <p:nvPr/>
              </p:nvSpPr>
              <p:spPr>
                <a:xfrm>
                  <a:off x="129388" y="5968822"/>
                  <a:ext cx="1386000" cy="1384507"/>
                </a:xfrm>
                <a:prstGeom prst="rect">
                  <a:avLst/>
                </a:prstGeom>
                <a:solidFill>
                  <a:srgbClr val="000000">
                    <a:alpha val="4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" name="Freeform 30">
                  <a:extLst>
                    <a:ext uri="{FF2B5EF4-FFF2-40B4-BE49-F238E27FC236}">
                      <a16:creationId xmlns:a16="http://schemas.microsoft.com/office/drawing/2014/main" id="{F4E5359F-D2AF-E419-721B-BC81295A794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40393" y="6515741"/>
                  <a:ext cx="363990" cy="290668"/>
                </a:xfrm>
                <a:custGeom>
                  <a:avLst/>
                  <a:gdLst>
                    <a:gd name="T0" fmla="*/ 3 w 209"/>
                    <a:gd name="T1" fmla="*/ 164 h 167"/>
                    <a:gd name="T2" fmla="*/ 19 w 209"/>
                    <a:gd name="T3" fmla="*/ 138 h 167"/>
                    <a:gd name="T4" fmla="*/ 29 w 209"/>
                    <a:gd name="T5" fmla="*/ 130 h 167"/>
                    <a:gd name="T6" fmla="*/ 181 w 209"/>
                    <a:gd name="T7" fmla="*/ 138 h 167"/>
                    <a:gd name="T8" fmla="*/ 67 w 209"/>
                    <a:gd name="T9" fmla="*/ 34 h 167"/>
                    <a:gd name="T10" fmla="*/ 181 w 209"/>
                    <a:gd name="T11" fmla="*/ 24 h 167"/>
                    <a:gd name="T12" fmla="*/ 187 w 209"/>
                    <a:gd name="T13" fmla="*/ 27 h 167"/>
                    <a:gd name="T14" fmla="*/ 190 w 209"/>
                    <a:gd name="T15" fmla="*/ 34 h 167"/>
                    <a:gd name="T16" fmla="*/ 209 w 209"/>
                    <a:gd name="T17" fmla="*/ 157 h 167"/>
                    <a:gd name="T18" fmla="*/ 200 w 209"/>
                    <a:gd name="T19" fmla="*/ 167 h 167"/>
                    <a:gd name="T20" fmla="*/ 64 w 209"/>
                    <a:gd name="T21" fmla="*/ 126 h 167"/>
                    <a:gd name="T22" fmla="*/ 56 w 209"/>
                    <a:gd name="T23" fmla="*/ 130 h 167"/>
                    <a:gd name="T24" fmla="*/ 11 w 209"/>
                    <a:gd name="T25" fmla="*/ 130 h 167"/>
                    <a:gd name="T26" fmla="*/ 1 w 209"/>
                    <a:gd name="T27" fmla="*/ 119 h 167"/>
                    <a:gd name="T28" fmla="*/ 1 w 209"/>
                    <a:gd name="T29" fmla="*/ 11 h 167"/>
                    <a:gd name="T30" fmla="*/ 4 w 209"/>
                    <a:gd name="T31" fmla="*/ 4 h 167"/>
                    <a:gd name="T32" fmla="*/ 12 w 209"/>
                    <a:gd name="T33" fmla="*/ 0 h 167"/>
                    <a:gd name="T34" fmla="*/ 12 w 209"/>
                    <a:gd name="T35" fmla="*/ 0 h 167"/>
                    <a:gd name="T36" fmla="*/ 56 w 209"/>
                    <a:gd name="T37" fmla="*/ 0 h 167"/>
                    <a:gd name="T38" fmla="*/ 64 w 209"/>
                    <a:gd name="T39" fmla="*/ 4 h 167"/>
                    <a:gd name="T40" fmla="*/ 67 w 209"/>
                    <a:gd name="T41" fmla="*/ 12 h 167"/>
                    <a:gd name="T42" fmla="*/ 64 w 209"/>
                    <a:gd name="T43" fmla="*/ 126 h 167"/>
                    <a:gd name="T44" fmla="*/ 6 w 209"/>
                    <a:gd name="T45" fmla="*/ 108 h 167"/>
                    <a:gd name="T46" fmla="*/ 62 w 209"/>
                    <a:gd name="T47" fmla="*/ 23 h 167"/>
                    <a:gd name="T48" fmla="*/ 39 w 209"/>
                    <a:gd name="T49" fmla="*/ 123 h 167"/>
                    <a:gd name="T50" fmla="*/ 39 w 209"/>
                    <a:gd name="T51" fmla="*/ 114 h 167"/>
                    <a:gd name="T52" fmla="*/ 29 w 209"/>
                    <a:gd name="T53" fmla="*/ 114 h 167"/>
                    <a:gd name="T54" fmla="*/ 29 w 209"/>
                    <a:gd name="T55" fmla="*/ 123 h 167"/>
                    <a:gd name="T56" fmla="*/ 39 w 209"/>
                    <a:gd name="T57" fmla="*/ 123 h 167"/>
                    <a:gd name="T58" fmla="*/ 28 w 209"/>
                    <a:gd name="T59" fmla="*/ 11 h 167"/>
                    <a:gd name="T60" fmla="*/ 39 w 209"/>
                    <a:gd name="T61" fmla="*/ 12 h 167"/>
                    <a:gd name="T62" fmla="*/ 39 w 209"/>
                    <a:gd name="T63" fmla="*/ 10 h 167"/>
                    <a:gd name="T64" fmla="*/ 125 w 209"/>
                    <a:gd name="T65" fmla="*/ 150 h 167"/>
                    <a:gd name="T66" fmla="*/ 88 w 209"/>
                    <a:gd name="T67" fmla="*/ 149 h 167"/>
                    <a:gd name="T68" fmla="*/ 78 w 209"/>
                    <a:gd name="T69" fmla="*/ 156 h 167"/>
                    <a:gd name="T70" fmla="*/ 81 w 209"/>
                    <a:gd name="T71" fmla="*/ 157 h 167"/>
                    <a:gd name="T72" fmla="*/ 131 w 209"/>
                    <a:gd name="T73" fmla="*/ 157 h 167"/>
                    <a:gd name="T74" fmla="*/ 125 w 209"/>
                    <a:gd name="T75" fmla="*/ 150 h 1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09" h="167">
                      <a:moveTo>
                        <a:pt x="10" y="167"/>
                      </a:moveTo>
                      <a:cubicBezTo>
                        <a:pt x="7" y="167"/>
                        <a:pt x="5" y="166"/>
                        <a:pt x="3" y="164"/>
                      </a:cubicBezTo>
                      <a:cubicBezTo>
                        <a:pt x="1" y="162"/>
                        <a:pt x="0" y="160"/>
                        <a:pt x="0" y="157"/>
                      </a:cubicBezTo>
                      <a:cubicBezTo>
                        <a:pt x="19" y="138"/>
                        <a:pt x="19" y="138"/>
                        <a:pt x="19" y="138"/>
                      </a:cubicBezTo>
                      <a:cubicBezTo>
                        <a:pt x="19" y="130"/>
                        <a:pt x="19" y="130"/>
                        <a:pt x="19" y="130"/>
                      </a:cubicBezTo>
                      <a:cubicBezTo>
                        <a:pt x="29" y="130"/>
                        <a:pt x="29" y="130"/>
                        <a:pt x="29" y="130"/>
                      </a:cubicBezTo>
                      <a:cubicBezTo>
                        <a:pt x="29" y="138"/>
                        <a:pt x="29" y="138"/>
                        <a:pt x="29" y="138"/>
                      </a:cubicBezTo>
                      <a:cubicBezTo>
                        <a:pt x="181" y="138"/>
                        <a:pt x="181" y="138"/>
                        <a:pt x="181" y="138"/>
                      </a:cubicBezTo>
                      <a:cubicBezTo>
                        <a:pt x="181" y="34"/>
                        <a:pt x="181" y="34"/>
                        <a:pt x="181" y="34"/>
                      </a:cubicBezTo>
                      <a:cubicBezTo>
                        <a:pt x="67" y="34"/>
                        <a:pt x="67" y="34"/>
                        <a:pt x="67" y="34"/>
                      </a:cubicBezTo>
                      <a:cubicBezTo>
                        <a:pt x="67" y="24"/>
                        <a:pt x="67" y="24"/>
                        <a:pt x="67" y="24"/>
                      </a:cubicBezTo>
                      <a:cubicBezTo>
                        <a:pt x="181" y="24"/>
                        <a:pt x="181" y="24"/>
                        <a:pt x="181" y="24"/>
                      </a:cubicBezTo>
                      <a:cubicBezTo>
                        <a:pt x="182" y="24"/>
                        <a:pt x="183" y="25"/>
                        <a:pt x="184" y="25"/>
                      </a:cubicBezTo>
                      <a:cubicBezTo>
                        <a:pt x="185" y="26"/>
                        <a:pt x="186" y="26"/>
                        <a:pt x="187" y="27"/>
                      </a:cubicBezTo>
                      <a:cubicBezTo>
                        <a:pt x="188" y="28"/>
                        <a:pt x="189" y="29"/>
                        <a:pt x="189" y="30"/>
                      </a:cubicBezTo>
                      <a:cubicBezTo>
                        <a:pt x="190" y="31"/>
                        <a:pt x="190" y="33"/>
                        <a:pt x="190" y="34"/>
                      </a:cubicBezTo>
                      <a:cubicBezTo>
                        <a:pt x="190" y="138"/>
                        <a:pt x="190" y="138"/>
                        <a:pt x="190" y="138"/>
                      </a:cubicBezTo>
                      <a:cubicBezTo>
                        <a:pt x="209" y="157"/>
                        <a:pt x="209" y="157"/>
                        <a:pt x="209" y="157"/>
                      </a:cubicBezTo>
                      <a:cubicBezTo>
                        <a:pt x="209" y="160"/>
                        <a:pt x="208" y="162"/>
                        <a:pt x="207" y="164"/>
                      </a:cubicBezTo>
                      <a:cubicBezTo>
                        <a:pt x="205" y="166"/>
                        <a:pt x="203" y="167"/>
                        <a:pt x="200" y="167"/>
                      </a:cubicBezTo>
                      <a:lnTo>
                        <a:pt x="10" y="167"/>
                      </a:lnTo>
                      <a:close/>
                      <a:moveTo>
                        <a:pt x="64" y="126"/>
                      </a:moveTo>
                      <a:cubicBezTo>
                        <a:pt x="62" y="129"/>
                        <a:pt x="60" y="130"/>
                        <a:pt x="57" y="130"/>
                      </a:cubicBezTo>
                      <a:cubicBezTo>
                        <a:pt x="56" y="130"/>
                        <a:pt x="56" y="130"/>
                        <a:pt x="56" y="130"/>
                      </a:cubicBezTo>
                      <a:cubicBezTo>
                        <a:pt x="12" y="130"/>
                        <a:pt x="12" y="130"/>
                        <a:pt x="12" y="130"/>
                      </a:cubicBezTo>
                      <a:cubicBezTo>
                        <a:pt x="11" y="130"/>
                        <a:pt x="11" y="130"/>
                        <a:pt x="11" y="130"/>
                      </a:cubicBezTo>
                      <a:cubicBezTo>
                        <a:pt x="8" y="130"/>
                        <a:pt x="6" y="129"/>
                        <a:pt x="4" y="126"/>
                      </a:cubicBezTo>
                      <a:cubicBezTo>
                        <a:pt x="2" y="124"/>
                        <a:pt x="1" y="122"/>
                        <a:pt x="1" y="119"/>
                      </a:cubicBez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1" y="11"/>
                        <a:pt x="1" y="11"/>
                        <a:pt x="1" y="11"/>
                      </a:cubicBezTo>
                      <a:cubicBezTo>
                        <a:pt x="1" y="10"/>
                        <a:pt x="1" y="8"/>
                        <a:pt x="2" y="7"/>
                      </a:cubicBezTo>
                      <a:cubicBezTo>
                        <a:pt x="2" y="6"/>
                        <a:pt x="3" y="5"/>
                        <a:pt x="4" y="4"/>
                      </a:cubicBezTo>
                      <a:cubicBezTo>
                        <a:pt x="5" y="3"/>
                        <a:pt x="6" y="2"/>
                        <a:pt x="8" y="1"/>
                      </a:cubicBezTo>
                      <a:cubicBezTo>
                        <a:pt x="9" y="1"/>
                        <a:pt x="10" y="0"/>
                        <a:pt x="12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59" y="0"/>
                        <a:pt x="62" y="1"/>
                        <a:pt x="64" y="4"/>
                      </a:cubicBezTo>
                      <a:cubicBezTo>
                        <a:pt x="66" y="6"/>
                        <a:pt x="67" y="8"/>
                        <a:pt x="67" y="11"/>
                      </a:cubicBezTo>
                      <a:cubicBezTo>
                        <a:pt x="67" y="12"/>
                        <a:pt x="67" y="12"/>
                        <a:pt x="67" y="12"/>
                      </a:cubicBezTo>
                      <a:cubicBezTo>
                        <a:pt x="67" y="119"/>
                        <a:pt x="67" y="119"/>
                        <a:pt x="67" y="119"/>
                      </a:cubicBezTo>
                      <a:cubicBezTo>
                        <a:pt x="67" y="122"/>
                        <a:pt x="66" y="124"/>
                        <a:pt x="64" y="126"/>
                      </a:cubicBezTo>
                      <a:close/>
                      <a:moveTo>
                        <a:pt x="6" y="23"/>
                      </a:moveTo>
                      <a:cubicBezTo>
                        <a:pt x="6" y="108"/>
                        <a:pt x="6" y="108"/>
                        <a:pt x="6" y="108"/>
                      </a:cubicBezTo>
                      <a:cubicBezTo>
                        <a:pt x="62" y="108"/>
                        <a:pt x="62" y="108"/>
                        <a:pt x="62" y="108"/>
                      </a:cubicBezTo>
                      <a:cubicBezTo>
                        <a:pt x="62" y="23"/>
                        <a:pt x="62" y="23"/>
                        <a:pt x="62" y="23"/>
                      </a:cubicBezTo>
                      <a:lnTo>
                        <a:pt x="6" y="23"/>
                      </a:lnTo>
                      <a:close/>
                      <a:moveTo>
                        <a:pt x="39" y="123"/>
                      </a:moveTo>
                      <a:cubicBezTo>
                        <a:pt x="40" y="122"/>
                        <a:pt x="40" y="121"/>
                        <a:pt x="40" y="119"/>
                      </a:cubicBezTo>
                      <a:cubicBezTo>
                        <a:pt x="40" y="117"/>
                        <a:pt x="40" y="115"/>
                        <a:pt x="39" y="114"/>
                      </a:cubicBezTo>
                      <a:cubicBezTo>
                        <a:pt x="37" y="113"/>
                        <a:pt x="36" y="112"/>
                        <a:pt x="34" y="112"/>
                      </a:cubicBezTo>
                      <a:cubicBezTo>
                        <a:pt x="32" y="112"/>
                        <a:pt x="31" y="113"/>
                        <a:pt x="29" y="114"/>
                      </a:cubicBezTo>
                      <a:cubicBezTo>
                        <a:pt x="28" y="115"/>
                        <a:pt x="27" y="117"/>
                        <a:pt x="27" y="119"/>
                      </a:cubicBezTo>
                      <a:cubicBezTo>
                        <a:pt x="27" y="121"/>
                        <a:pt x="28" y="122"/>
                        <a:pt x="29" y="123"/>
                      </a:cubicBezTo>
                      <a:cubicBezTo>
                        <a:pt x="31" y="125"/>
                        <a:pt x="32" y="125"/>
                        <a:pt x="34" y="125"/>
                      </a:cubicBezTo>
                      <a:cubicBezTo>
                        <a:pt x="36" y="125"/>
                        <a:pt x="37" y="125"/>
                        <a:pt x="39" y="123"/>
                      </a:cubicBezTo>
                      <a:close/>
                      <a:moveTo>
                        <a:pt x="29" y="10"/>
                      </a:moveTo>
                      <a:cubicBezTo>
                        <a:pt x="28" y="10"/>
                        <a:pt x="28" y="11"/>
                        <a:pt x="28" y="11"/>
                      </a:cubicBezTo>
                      <a:cubicBezTo>
                        <a:pt x="28" y="12"/>
                        <a:pt x="28" y="12"/>
                        <a:pt x="29" y="12"/>
                      </a:cubicBezTo>
                      <a:cubicBezTo>
                        <a:pt x="39" y="12"/>
                        <a:pt x="39" y="12"/>
                        <a:pt x="39" y="12"/>
                      </a:cubicBezTo>
                      <a:cubicBezTo>
                        <a:pt x="40" y="12"/>
                        <a:pt x="40" y="12"/>
                        <a:pt x="40" y="11"/>
                      </a:cubicBezTo>
                      <a:cubicBezTo>
                        <a:pt x="40" y="11"/>
                        <a:pt x="40" y="10"/>
                        <a:pt x="39" y="10"/>
                      </a:cubicBezTo>
                      <a:lnTo>
                        <a:pt x="29" y="10"/>
                      </a:lnTo>
                      <a:close/>
                      <a:moveTo>
                        <a:pt x="125" y="150"/>
                      </a:moveTo>
                      <a:cubicBezTo>
                        <a:pt x="125" y="149"/>
                        <a:pt x="123" y="149"/>
                        <a:pt x="122" y="149"/>
                      </a:cubicBezTo>
                      <a:cubicBezTo>
                        <a:pt x="88" y="149"/>
                        <a:pt x="88" y="149"/>
                        <a:pt x="88" y="149"/>
                      </a:cubicBezTo>
                      <a:cubicBezTo>
                        <a:pt x="86" y="149"/>
                        <a:pt x="85" y="149"/>
                        <a:pt x="84" y="150"/>
                      </a:cubicBezTo>
                      <a:cubicBezTo>
                        <a:pt x="78" y="156"/>
                        <a:pt x="78" y="156"/>
                        <a:pt x="78" y="156"/>
                      </a:cubicBezTo>
                      <a:cubicBezTo>
                        <a:pt x="78" y="156"/>
                        <a:pt x="78" y="157"/>
                        <a:pt x="79" y="157"/>
                      </a:cubicBezTo>
                      <a:cubicBezTo>
                        <a:pt x="79" y="157"/>
                        <a:pt x="80" y="157"/>
                        <a:pt x="81" y="157"/>
                      </a:cubicBezTo>
                      <a:cubicBezTo>
                        <a:pt x="128" y="157"/>
                        <a:pt x="128" y="157"/>
                        <a:pt x="128" y="157"/>
                      </a:cubicBezTo>
                      <a:cubicBezTo>
                        <a:pt x="130" y="157"/>
                        <a:pt x="130" y="157"/>
                        <a:pt x="131" y="157"/>
                      </a:cubicBezTo>
                      <a:cubicBezTo>
                        <a:pt x="131" y="157"/>
                        <a:pt x="132" y="156"/>
                        <a:pt x="131" y="156"/>
                      </a:cubicBezTo>
                      <a:lnTo>
                        <a:pt x="125" y="15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9060" tIns="49530" rIns="99060" bIns="4953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716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1663534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635045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yongsan">
      <a:majorFont>
        <a:latin typeface="KoPub돋움체 Bold"/>
        <a:ea typeface="KoPub돋움체 Bold"/>
        <a:cs typeface=""/>
      </a:majorFont>
      <a:minorFont>
        <a:latin typeface="KoPub돋움체 Medium"/>
        <a:ea typeface="KoPub돋움체 Medium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chemeClr val="bg1">
              <a:lumMod val="65000"/>
            </a:schemeClr>
          </a:solidFill>
          <a:headEnd type="oval"/>
          <a:tailEnd type="triangle"/>
        </a:ln>
      </a:spPr>
      <a:bodyPr/>
      <a:lstStyle/>
      <a:style>
        <a:lnRef idx="1">
          <a:schemeClr val="accent4"/>
        </a:lnRef>
        <a:fillRef idx="0">
          <a:schemeClr val="accent4"/>
        </a:fillRef>
        <a:effectRef idx="0">
          <a:schemeClr val="accent4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7055e5d-8eda-431b-b85b-1e8b03e74967">
      <Terms xmlns="http://schemas.microsoft.com/office/infopath/2007/PartnerControls"/>
    </lcf76f155ced4ddcb4097134ff3c332f>
    <TaxCatchAll xmlns="2fe3f1fc-6821-40c6-8a5a-1856f725a1c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15721C8A39327E44863A4931F46967C6" ma:contentTypeVersion="18" ma:contentTypeDescription="새 문서를 만듭니다." ma:contentTypeScope="" ma:versionID="fb8d96891e5b0032f8c5ccc9f586be66">
  <xsd:schema xmlns:xsd="http://www.w3.org/2001/XMLSchema" xmlns:xs="http://www.w3.org/2001/XMLSchema" xmlns:p="http://schemas.microsoft.com/office/2006/metadata/properties" xmlns:ns2="87055e5d-8eda-431b-b85b-1e8b03e74967" xmlns:ns3="2fe3f1fc-6821-40c6-8a5a-1856f725a1ce" targetNamespace="http://schemas.microsoft.com/office/2006/metadata/properties" ma:root="true" ma:fieldsID="2aa84d566c03aef2b0da26ba36987f68" ns2:_="" ns3:_="">
    <xsd:import namespace="87055e5d-8eda-431b-b85b-1e8b03e74967"/>
    <xsd:import namespace="2fe3f1fc-6821-40c6-8a5a-1856f725a1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055e5d-8eda-431b-b85b-1e8b03e749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이미지 태그" ma:readOnly="false" ma:fieldId="{5cf76f15-5ced-4ddc-b409-7134ff3c332f}" ma:taxonomyMulti="true" ma:sspId="c9f95f9a-d455-43d1-a67f-2be12aa850a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e3f1fc-6821-40c6-8a5a-1856f725a1ce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12820960-7ec0-42b4-a9ea-b08fd13a371c}" ma:internalName="TaxCatchAll" ma:showField="CatchAllData" ma:web="2fe3f1fc-6821-40c6-8a5a-1856f725a1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3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3D9C437-D70A-4E30-B44F-8746BEA3D4AF}">
  <ds:schemaRefs>
    <ds:schemaRef ds:uri="ab38cbe9-bf7e-4588-a32f-dfd1004b13a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87055e5d-8eda-431b-b85b-1e8b03e74967"/>
    <ds:schemaRef ds:uri="2fe3f1fc-6821-40c6-8a5a-1856f725a1ce"/>
  </ds:schemaRefs>
</ds:datastoreItem>
</file>

<file path=customXml/itemProps2.xml><?xml version="1.0" encoding="utf-8"?>
<ds:datastoreItem xmlns:ds="http://schemas.openxmlformats.org/officeDocument/2006/customXml" ds:itemID="{59665A83-BD7B-44DB-8DBC-BADE9EF802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7055e5d-8eda-431b-b85b-1e8b03e74967"/>
    <ds:schemaRef ds:uri="2fe3f1fc-6821-40c6-8a5a-1856f725a1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C56EAA1-8916-4BEA-9D64-CD5D818E3C1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2781</TotalTime>
  <Words>1773</Words>
  <Application>Microsoft Office PowerPoint</Application>
  <PresentationFormat>와이드스크린</PresentationFormat>
  <Paragraphs>467</Paragraphs>
  <Slides>20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30" baseType="lpstr">
      <vt:lpstr>KoPub돋움체 Light</vt:lpstr>
      <vt:lpstr>KoPub바탕체 Bold</vt:lpstr>
      <vt:lpstr>넥센_B</vt:lpstr>
      <vt:lpstr>Arial</vt:lpstr>
      <vt:lpstr>KoPub돋움체 Bold</vt:lpstr>
      <vt:lpstr>KoPub돋움체 Medium</vt:lpstr>
      <vt:lpstr>Symbol</vt:lpstr>
      <vt:lpstr>Wingdings</vt:lpstr>
      <vt:lpstr>맑은 고딕</vt:lpstr>
      <vt:lpstr>1_Office 테마</vt:lpstr>
      <vt:lpstr>Brochure – 미어캐치</vt:lpstr>
      <vt:lpstr>PowerPoint 프레젠테이션</vt:lpstr>
      <vt:lpstr>PowerPoint 프레젠테이션</vt:lpstr>
      <vt:lpstr>미어캐치  서비스 개요</vt:lpstr>
      <vt:lpstr>서비스 배경</vt:lpstr>
      <vt:lpstr>청소년 매체이용 현황</vt:lpstr>
      <vt:lpstr>유사 애플리케이션 비교 1</vt:lpstr>
      <vt:lpstr>유사 애플리케이션 비교 2</vt:lpstr>
      <vt:lpstr>MDM 솔루션과의 차이</vt:lpstr>
      <vt:lpstr>딥러닝 콘텐츠 필터링 솔루션</vt:lpstr>
      <vt:lpstr>콘텐츠 분석·탐지 방법</vt:lpstr>
      <vt:lpstr>서비스 아키텍처</vt:lpstr>
      <vt:lpstr>주요 기능</vt:lpstr>
      <vt:lpstr>PowerPoint 프레젠테이션</vt:lpstr>
      <vt:lpstr>PowerPoint 프레젠테이션</vt:lpstr>
      <vt:lpstr>회사개요</vt:lpstr>
      <vt:lpstr>비전</vt:lpstr>
      <vt:lpstr>조직 및 인력현황</vt:lpstr>
      <vt:lpstr>비즈니스 분야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 승완</dc:creator>
  <cp:lastModifiedBy>김 재민</cp:lastModifiedBy>
  <cp:revision>53</cp:revision>
  <dcterms:created xsi:type="dcterms:W3CDTF">2023-09-20T10:23:29Z</dcterms:created>
  <dcterms:modified xsi:type="dcterms:W3CDTF">2024-05-09T05:09:03Z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0x010100AD101389C9B00A43B53271159BEACF8D</vt:lpwstr>
  </property>
  <property fmtid="{D5CDD505-2E9C-101B-9397-08002B2CF9AE}" pid="3" name="MediaServiceImageTags">
    <vt:lpwstr/>
  </property>
</Properties>
</file>